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80" d="100"/>
          <a:sy n="80" d="100"/>
        </p:scale>
        <p:origin x="-1008" y="-48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a:solidFill>
                  <a:srgbClr val="0070C0"/>
                </a:solidFill>
                <a:latin typeface="Times New Roman" panose="02020603050405020304" pitchFamily="18" charset="0"/>
                <a:cs typeface="Times New Roman" panose="02020603050405020304" pitchFamily="18" charset="0"/>
              </a:rPr>
              <a:t>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09 </a:t>
            </a:r>
            <a:r>
              <a:rPr lang="kk-KZ" altLang="ru-RU" sz="1200" b="1" dirty="0">
                <a:solidFill>
                  <a:srgbClr val="000000"/>
                </a:solidFill>
                <a:latin typeface="Times New Roman" pitchFamily="18" charset="0"/>
                <a:cs typeface="Times New Roman" pitchFamily="18" charset="0"/>
              </a:rPr>
              <a:t>ақпан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4139586"/>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2428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53000" y="260648"/>
            <a:ext cx="4824536" cy="1938992"/>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ақпаннан</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10</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ақпанға</a:t>
            </a:r>
          </a:p>
          <a:p>
            <a:pPr algn="ct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indent="182563" algn="just"/>
            <a:r>
              <a:rPr lang="kk-KZ" sz="1200" dirty="0" smtClean="0">
                <a:latin typeface="Times New Roman" pitchFamily="18" charset="0"/>
                <a:cs typeface="Times New Roman" pitchFamily="18" charset="0"/>
              </a:rPr>
              <a:t> Бұлтты, қар, жаяу бұрқасын. Оңтүстік-батыстан, батыстан </a:t>
            </a:r>
            <a:r>
              <a:rPr lang="kk-KZ" sz="1200" dirty="0">
                <a:latin typeface="Times New Roman" pitchFamily="18" charset="0"/>
                <a:cs typeface="Times New Roman" pitchFamily="18" charset="0"/>
              </a:rPr>
              <a:t>жел соғады, </a:t>
            </a:r>
            <a:r>
              <a:rPr lang="kk-KZ" sz="1200" dirty="0" smtClean="0">
                <a:latin typeface="Times New Roman" pitchFamily="18" charset="0"/>
                <a:cs typeface="Times New Roman" pitchFamily="18" charset="0"/>
              </a:rPr>
              <a:t>күші 9-14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             7-9 </a:t>
            </a:r>
            <a:r>
              <a:rPr lang="kk-KZ" sz="1200" dirty="0">
                <a:latin typeface="Times New Roman" pitchFamily="18" charset="0"/>
                <a:cs typeface="Times New Roman" pitchFamily="18" charset="0"/>
              </a:rPr>
              <a:t>градус аяз.</a:t>
            </a:r>
            <a:endParaRPr lang="ru-RU" altLang="ru-RU" sz="1200" b="1" dirty="0">
              <a:solidFill>
                <a:srgbClr val="000000"/>
              </a:solidFill>
              <a:latin typeface="Times New Roman" pitchFamily="18" charset="0"/>
              <a:cs typeface="Times New Roman" pitchFamily="18" charset="0"/>
            </a:endParaRPr>
          </a:p>
          <a:p>
            <a:pPr indent="182563" algn="ctr">
              <a:tabLst>
                <a:tab pos="180975" algn="l"/>
              </a:tabLst>
            </a:pPr>
            <a:r>
              <a:rPr lang="ru-RU" altLang="ru-RU" sz="1200" b="1" dirty="0" smtClean="0">
                <a:solidFill>
                  <a:srgbClr val="000000"/>
                </a:solidFill>
                <a:latin typeface="Times New Roman" pitchFamily="18" charset="0"/>
                <a:cs typeface="Times New Roman" pitchFamily="18" charset="0"/>
              </a:rPr>
              <a:t>11 </a:t>
            </a:r>
            <a:r>
              <a:rPr lang="ru-RU"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indent="182563"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10 </a:t>
            </a:r>
            <a:r>
              <a:rPr lang="kk-KZ" altLang="ru-RU" sz="1200" b="1" dirty="0">
                <a:solidFill>
                  <a:srgbClr val="000000"/>
                </a:solidFill>
                <a:latin typeface="Times New Roman" pitchFamily="18" charset="0"/>
                <a:cs typeface="Times New Roman" pitchFamily="18" charset="0"/>
              </a:rPr>
              <a:t>ақпанға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11 </a:t>
            </a:r>
            <a:r>
              <a:rPr lang="kk-KZ" altLang="ru-RU" sz="1200" b="1" dirty="0">
                <a:solidFill>
                  <a:srgbClr val="000000"/>
                </a:solidFill>
                <a:latin typeface="Times New Roman" pitchFamily="18" charset="0"/>
                <a:cs typeface="Times New Roman" pitchFamily="18" charset="0"/>
              </a:rPr>
              <a:t>ақпан</a:t>
            </a:r>
            <a:r>
              <a:rPr lang="kk-KZ" sz="1200" b="1" dirty="0">
                <a:latin typeface="Times New Roman" pitchFamily="18" charset="0"/>
                <a:cs typeface="Times New Roman" pitchFamily="18" charset="0"/>
              </a:rPr>
              <a:t>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88900" algn="just">
              <a:tabLst>
                <a:tab pos="269875" algn="l"/>
              </a:tabLst>
            </a:pP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a:t>
            </a:r>
            <a:r>
              <a:rPr lang="kk-KZ" sz="1200" smtClean="0">
                <a:latin typeface="Times New Roman" pitchFamily="18" charset="0"/>
                <a:cs typeface="Times New Roman" pitchFamily="18" charset="0"/>
              </a:rPr>
              <a:t>ңтүстік-шығыстан</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75252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10 </a:t>
            </a:r>
            <a:r>
              <a:rPr lang="kk-KZ" sz="1200" dirty="0">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a:solidFill>
                  <a:schemeClr val="tx1"/>
                </a:solidFill>
                <a:latin typeface="Times New Roman" panose="02020603050405020304" pitchFamily="18" charset="0"/>
                <a:cs typeface="Times New Roman" panose="02020603050405020304" pitchFamily="18" charset="0"/>
              </a:rPr>
              <a:t>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13445</TotalTime>
  <Words>560</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2746</cp:revision>
  <cp:lastPrinted>2021-07-01T03:56:27Z</cp:lastPrinted>
  <dcterms:created xsi:type="dcterms:W3CDTF">2018-03-27T06:03:00Z</dcterms:created>
  <dcterms:modified xsi:type="dcterms:W3CDTF">2023-02-09T07:20:27Z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