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0308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379307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00091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10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юго-западный с переходом на юго-восточный 5-10 м/с. Температура воздуха ночью 26-28, днем 16-18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11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воздуха 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20156</TotalTime>
  <Words>650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3272</cp:revision>
  <cp:lastPrinted>2021-11-30T05:55:24Z</cp:lastPrinted>
  <dcterms:created xsi:type="dcterms:W3CDTF">2018-03-27T06:03:00Z</dcterms:created>
  <dcterms:modified xsi:type="dcterms:W3CDTF">2023-02-09T08:24:57Z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