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6CDD412-D688-4109-8E83-807D793B1B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BA36-B5F9-4019-9B1F-4FE99DBE16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BC8C8-91B7-4665-870F-C27E429759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ED553-CBC9-4EF8-862E-7FF0515C5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3E159-B711-4B7F-8AEE-0692711EE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87EAA-CA09-4054-B73B-0DCF5F486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1C20F-8F6B-4487-B67D-FDDEC9A6E7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3DCE9-A68F-46ED-AB5F-6D53AC244C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31239-5632-4B14-8FEC-22F49D33B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FF5CE-479A-41B7-AA5A-CEC9FA906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C9AF9-E102-48AB-824B-5B5ECB48E7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4E7DF-2BA9-4FED-9BF3-E9D604C696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3F7B93-4B8F-4B04-A18C-10022EE903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09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временами осадки (преимущественно снег), туман, на дорогах гололедица. Ветер юго-западный 3-8, порывы 13 м/с. Температура воздуха ночью 4-6, днем 1-3 мороза..</a:t>
            </a:r>
            <a:r>
              <a:rPr lang="ru-RU" altLang="zh-CN"/>
              <a:t>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февраля</a:t>
            </a: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временами осадки (преимущественно снег), туман, на дорогах гололедица. Ветер юго-западный 3-8 м/с. Температура воздуха ночью 6-8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10, ночью 11 февраля метеорологические условия будут способствовать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14551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81563" y="3213100"/>
            <a:ext cx="4824412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15553</TotalTime>
  <Words>789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3101</cp:revision>
  <cp:lastPrinted>2021-07-01T09:11:30Z</cp:lastPrinted>
  <dcterms:created xsi:type="dcterms:W3CDTF">2018-03-27T06:03:00Z</dcterms:created>
  <dcterms:modified xsi:type="dcterms:W3CDTF">2023-02-09T07:35:58Z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