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№40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февраля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10 февраля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09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февраля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21 ч. 10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февраля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ночью и утром снег, низовая метель. Ветер юго-западный 5-10, ночью порывы 15-20 м/с. Температура воздуха ночью 6-8, днем 3-5 мороза.</a:t>
            </a:r>
            <a:r>
              <a:rPr lang="ru-RU" sz="1200" dirty="0" smtClean="0"/>
              <a:t/>
            </a:r>
            <a:br>
              <a:rPr lang="ru-RU" sz="1200" dirty="0" smtClean="0"/>
            </a:br>
            <a:r>
              <a:rPr lang="ru-RU" sz="1200" dirty="0" smtClean="0"/>
              <a:t>                                                   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11 февраля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10 феврал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09 ч. 11 февраля 2023 г.</a:t>
            </a:r>
            <a:endParaRPr lang="en-US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восточный 5-10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13-15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71810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071678"/>
            <a:ext cx="4681537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10 февраля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11 февраля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357562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09 февраля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24438" y="3805226"/>
          <a:ext cx="4637064" cy="230792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2882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79073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0104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18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2205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104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141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kk-KZ" sz="1000" b="0" i="0" u="none" strike="noStrike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1436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Байменова А.А./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Самайұлы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14567</TotalTime>
  <Words>541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2905</cp:revision>
  <cp:lastPrinted>2021-07-01T03:56:27Z</cp:lastPrinted>
  <dcterms:created xsi:type="dcterms:W3CDTF">2018-03-27T06:03:00Z</dcterms:created>
  <dcterms:modified xsi:type="dcterms:W3CDTF">2023-02-09T08:09:58Z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