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8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95657958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№40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700" y="269540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февраля,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5524633"/>
              </p:ext>
            </p:extLst>
          </p:nvPr>
        </p:nvGraphicFramePr>
        <p:xfrm>
          <a:off x="4989512" y="4393086"/>
          <a:ext cx="4747702" cy="18211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905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lvl="0" indent="144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4400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44000" algn="just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</a:p>
          <a:p>
            <a:pPr lvl="0" indent="1440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en-US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404762"/>
            <a:ext cx="4291013" cy="1744847"/>
            <a:chOff x="531521" y="3984610"/>
            <a:chExt cx="4291013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16084927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 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Орынбасар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18359</TotalTime>
  <Words>593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3024</cp:revision>
  <cp:lastPrinted>2021-07-01T03:56:27Z</cp:lastPrinted>
  <dcterms:created xsi:type="dcterms:W3CDTF">2018-03-27T06:03:00Z</dcterms:created>
  <dcterms:modified xsi:type="dcterms:W3CDTF">2023-02-09T07:11:08Z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