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changesInfos/changesInfo1.xml" ContentType="application/vnd.ms-powerpoint.changesinfo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>
    <p:restoredLeft sz="15620"/>
    <p:restoredTop sz="99244" autoAdjust="0"/>
  </p:normalViewPr>
  <p:slideViewPr>
    <p:cSldViewPr showGuides="1">
      <p:cViewPr>
        <p:scale>
          <a:sx n="120" d="100"/>
          <a:sy n="120" d="100"/>
        </p:scale>
        <p:origin x="-1956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1213199599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№040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февраля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8" y="142852"/>
            <a:ext cx="471490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10 февраля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09 февраля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 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временами небольшой снег. Ветер северо-западный 5-10 м/с. Температура воздуха ночью 18-20, днем 7-9 мороза.</a:t>
            </a:r>
          </a:p>
          <a:p>
            <a:pPr lvl="0" algn="ctr"/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11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по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февраля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северо-западный, западный 5-10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воздуха 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13-15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7301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09 февраля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652396045"/>
              </p:ext>
            </p:extLst>
          </p:nvPr>
        </p:nvGraphicFramePr>
        <p:xfrm>
          <a:off x="5095876" y="4071942"/>
          <a:ext cx="466199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4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0918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0,010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0,006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44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0,089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1471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0,294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101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0,503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25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0,061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1,088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190270"/>
            <a:ext cx="4680169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 февраля 2023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города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286124"/>
            <a:ext cx="4680169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095876" y="616823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Нуршина А.Ж.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/Жакибаева А.А.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=""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=""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67469465"/>
              </p:ext>
            </p:extLst>
          </p:nvPr>
        </p:nvGraphicFramePr>
        <p:xfrm>
          <a:off x="5310190" y="5357826"/>
          <a:ext cx="4035777" cy="792592"/>
        </p:xfrm>
        <a:graphic>
          <a:graphicData uri="http://schemas.openxmlformats.org/drawingml/2006/table">
            <a:tbl>
              <a:tblPr/>
              <a:tblGrid>
                <a:gridCol w="203013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</a:t>
                      </a:r>
                      <a:r>
                        <a:rPr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</a:t>
                      </a:r>
                      <a:r>
                        <a:rPr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14675</TotalTime>
  <Words>596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2793</cp:revision>
  <cp:lastPrinted>2021-02-03T11:37:00Z</cp:lastPrinted>
  <dcterms:created xsi:type="dcterms:W3CDTF">2018-03-27T06:03:00Z</dcterms:created>
  <dcterms:modified xsi:type="dcterms:W3CDTF">2023-02-09T07:19:09Z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