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8341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ночью и утром снег. Временами туман, гололед.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</a:t>
            </a:r>
            <a:r>
              <a:rPr lang="ru-RU" sz="1200" dirty="0">
                <a:latin typeface="Times New Roman"/>
                <a:ea typeface="Calibri"/>
              </a:rPr>
              <a:t>9-14, днем порывы 15-20 </a:t>
            </a:r>
            <a:r>
              <a:rPr lang="kk-KZ" sz="1200" dirty="0">
                <a:latin typeface="Times New Roman"/>
                <a:ea typeface="Calibri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9-11,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4-6 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61984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2956</cp:revision>
  <cp:lastPrinted>2023-02-09T06:53:41Z</cp:lastPrinted>
  <dcterms:created xsi:type="dcterms:W3CDTF">2018-03-27T06:03:00Z</dcterms:created>
  <dcterms:modified xsi:type="dcterms:W3CDTF">2023-02-09T06:54:38Z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