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5659114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8172687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снег,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сильный.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 переходом на северный 8-13, ночью порывы 17-22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февраля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13131</TotalTime>
  <Words>650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2629</cp:revision>
  <cp:lastPrinted>2021-07-01T03:56:27Z</cp:lastPrinted>
  <dcterms:created xsi:type="dcterms:W3CDTF">2018-03-27T06:03:00Z</dcterms:created>
  <dcterms:modified xsi:type="dcterms:W3CDTF">2023-02-09T06:53:52Z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