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39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061785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10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снег. Ветер 5-10 м/с. Температура воздуха ночью 17-19, днем 7-9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11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26-28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95905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0.883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1.279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14749</TotalTime>
  <Words>602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2551</cp:revision>
  <cp:lastPrinted>2021-07-01T03:56:27Z</cp:lastPrinted>
  <dcterms:created xsi:type="dcterms:W3CDTF">2018-03-27T06:03:00Z</dcterms:created>
  <dcterms:modified xsi:type="dcterms:W3CDTF">2023-02-09T06:36:28Z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