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90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441055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09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8305819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</a:t>
            </a: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05085" y="218035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18494</TotalTime>
  <Words>601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2678</cp:revision>
  <cp:lastPrinted>2021-07-01T03:56:27Z</cp:lastPrinted>
  <dcterms:created xsi:type="dcterms:W3CDTF">2018-03-27T06:03:00Z</dcterms:created>
  <dcterms:modified xsi:type="dcterms:W3CDTF">2023-02-09T06:43:54Z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