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07046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08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08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 күндіз қатты жауын-шашын (жаңбыр, қар) жауады. Кей уақытта тұман, көктайғақ болады. Солтүстік-шығыс</a:t>
            </a:r>
            <a:r>
              <a:rPr lang="kk-KZ" sz="1200" dirty="0" smtClean="0">
                <a:solidFill>
                  <a:prstClr val="black"/>
                </a:solidFill>
                <a:latin typeface="Times New Roman"/>
                <a:ea typeface="Calibri"/>
              </a:rPr>
              <a:t>тан соғатын жел солтүстік-батыс желіне ауысады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градус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anose="02020603050405020304" pitchFamily="18" charset="0"/>
                <a:cs typeface="Times New Roman" panose="02020603050405020304" pitchFamily="18" charset="0"/>
              </a:rPr>
              <a:t>0</a:t>
            </a:r>
            <a:r>
              <a:rPr lang="ru-RU" sz="1200" b="1" dirty="0" smtClean="0">
                <a:solidFill>
                  <a:prstClr val="black"/>
                </a:solidFill>
                <a:latin typeface="Times New Roman" panose="02020603050405020304" pitchFamily="18" charset="0"/>
                <a:cs typeface="Times New Roman" panose="02020603050405020304" pitchFamily="18" charset="0"/>
              </a:rPr>
              <a:t>9 </a:t>
            </a:r>
            <a:r>
              <a:rPr lang="ru-RU" sz="1200" b="1" dirty="0" err="1" smtClean="0">
                <a:solidFill>
                  <a:prstClr val="black"/>
                </a:solidFill>
                <a:latin typeface="Times New Roman" panose="02020603050405020304" pitchFamily="18" charset="0"/>
                <a:cs typeface="Times New Roman" panose="02020603050405020304" pitchFamily="18" charset="0"/>
              </a:rPr>
              <a:t>а</a:t>
            </a:r>
            <a:r>
              <a:rPr lang="ru-RU" altLang="ru-RU" sz="1200" b="1" dirty="0" err="1" smtClean="0">
                <a:solidFill>
                  <a:prstClr val="black"/>
                </a:solidFill>
                <a:latin typeface="Times New Roman" panose="02020603050405020304" pitchFamily="18" charset="0"/>
                <a:cs typeface="Times New Roman" panose="02020603050405020304" pitchFamily="18" charset="0"/>
              </a:rPr>
              <a:t>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қар, тұман, көктайғақ болады. Солтүстік-батыс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аяз болады.  </a:t>
            </a:r>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992816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Баймбетова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14525</TotalTime>
  <Words>614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2921</cp:revision>
  <cp:lastPrinted>2023-02-08T06:52:44Z</cp:lastPrinted>
  <dcterms:created xsi:type="dcterms:W3CDTF">2018-03-27T06:03:00Z</dcterms:created>
  <dcterms:modified xsi:type="dcterms:W3CDTF">2023-02-08T06:53:03Z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