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3306937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ақпан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Бұлтты, жауын-шашын, кей уақытта қатты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Оңтүстік-баты</a:t>
            </a:r>
            <a:r>
              <a:rPr lang="uz-Cyrl-UZ" sz="1100" dirty="0" smtClean="0">
                <a:latin typeface="Times New Roman" pitchFamily="18" charset="0"/>
                <a:cs typeface="Times New Roman" pitchFamily="18" charset="0"/>
              </a:rPr>
              <a:t>стан солтүстік-батысқа ауысатын </a:t>
            </a:r>
            <a:r>
              <a:rPr lang="kk-KZ" sz="1100" dirty="0" smtClean="0">
                <a:latin typeface="Times New Roman" pitchFamily="18" charset="0"/>
                <a:cs typeface="Times New Roman" pitchFamily="18" charset="0"/>
              </a:rPr>
              <a:t>жел соғады, күші 8-13, екпіні 17-22 м/с. Ауа температурасы түнде және күндіз 2-4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ақпанға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ақпан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 қар жауады</a:t>
            </a:r>
            <a:r>
              <a:rPr lang="uz-Cyrl-UZ" sz="1100" dirty="0" smtClean="0">
                <a:latin typeface="Times New Roman" pitchFamily="18" charset="0"/>
                <a:cs typeface="Times New Roman" pitchFamily="18" charset="0"/>
              </a:rPr>
              <a:t>. Солтүстік-батыстан, солтүстіктен </a:t>
            </a:r>
            <a:r>
              <a:rPr lang="kk-KZ" sz="1100" dirty="0" smtClean="0">
                <a:latin typeface="Times New Roman" pitchFamily="18" charset="0"/>
                <a:cs typeface="Times New Roman" pitchFamily="18" charset="0"/>
              </a:rPr>
              <a:t>жел соғады, күші 8-13, екпіні 15-20 м/с. Ауа температурасы 9-11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95876" y="2285992"/>
            <a:ext cx="456132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13560</TotalTime>
  <Words>615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2766</cp:revision>
  <cp:lastPrinted>2021-07-01T03:56:27Z</cp:lastPrinted>
  <dcterms:created xsi:type="dcterms:W3CDTF">2018-03-27T06:03:00Z</dcterms:created>
  <dcterms:modified xsi:type="dcterms:W3CDTF">2023-02-08T05:43:00Z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