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49220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732713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1073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солтүстіктен соғады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 </a:t>
            </a:r>
            <a:endParaRPr lang="kk-KZ" sz="1200" dirty="0" smtClean="0">
              <a:solidFill>
                <a:prstClr val="black"/>
              </a:solidFill>
              <a:latin typeface="Times New Roman" pitchFamily="18" charset="0"/>
              <a:cs typeface="Times New Roman" pitchFamily="18" charset="0"/>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21 с. бастап </a:t>
            </a: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09 с. дейін</a:t>
            </a: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Бұлтты,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a:t>
            </a:r>
            <a:r>
              <a:rPr lang="kk-KZ" sz="1200" dirty="0" smtClean="0">
                <a:solidFill>
                  <a:prstClr val="black"/>
                </a:solidFill>
                <a:latin typeface="Times New Roman" pitchFamily="18" charset="0"/>
                <a:cs typeface="Times New Roman" pitchFamily="18" charset="0"/>
              </a:rPr>
              <a:t>соғады 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a:t>
            </a:r>
            <a:r>
              <a:rPr lang="kk-KZ" sz="1200" dirty="0" smtClean="0">
                <a:solidFill>
                  <a:prstClr val="black"/>
                </a:solidFill>
                <a:latin typeface="Times New Roman" pitchFamily="18" charset="0"/>
                <a:cs typeface="Times New Roman" pitchFamily="18" charset="0"/>
              </a:rPr>
              <a:t>-17° </a:t>
            </a:r>
            <a:r>
              <a:rPr lang="kk-KZ" sz="1200" dirty="0">
                <a:solidFill>
                  <a:prstClr val="black"/>
                </a:solidFill>
                <a:latin typeface="Times New Roman" pitchFamily="18" charset="0"/>
                <a:cs typeface="Times New Roman" pitchFamily="18" charset="0"/>
              </a:rPr>
              <a:t>аяз болады.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71370" y="2273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17854</TotalTime>
  <Words>556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2653</cp:revision>
  <cp:lastPrinted>2021-07-01T03:56:27Z</cp:lastPrinted>
  <dcterms:created xsi:type="dcterms:W3CDTF">2018-03-27T06:03:00Z</dcterms:created>
  <dcterms:modified xsi:type="dcterms:W3CDTF">2023-02-08T06:42:26Z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