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09</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жел </a:t>
            </a:r>
            <a:r>
              <a:rPr lang="kk-KZ" sz="1200" dirty="0" smtClean="0">
                <a:latin typeface="Times New Roman" pitchFamily="18" charset="0"/>
                <a:cs typeface="Times New Roman" pitchFamily="18" charset="0"/>
              </a:rPr>
              <a:t>соғады, күші 7-12 м/с. Ауа температурасы түнде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күндіз 10-12 градус 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Тұман түседі. Солтүстік-батыстан, батыстан 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0-5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650243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0,076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2426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0,485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0,387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0,175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Кулекенова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Д.О./</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14182</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2756</cp:revision>
  <cp:lastPrinted>2021-07-01T07:38:07Z</cp:lastPrinted>
  <dcterms:created xsi:type="dcterms:W3CDTF">2018-03-27T06:03:00Z</dcterms:created>
  <dcterms:modified xsi:type="dcterms:W3CDTF">2023-02-08T07:13:40Z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