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33535599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08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68227263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984735355"/>
              </p:ext>
            </p:extLst>
          </p:nvPr>
        </p:nvGraphicFramePr>
        <p:xfrm>
          <a:off x="4973638" y="6453336"/>
          <a:ext cx="4787899" cy="344008"/>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29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err="1">
                          <a:latin typeface="Times New Roman" panose="02020603050405020304" pitchFamily="18" charset="0"/>
                          <a:cs typeface="Times New Roman" panose="02020603050405020304" pitchFamily="18" charset="0"/>
                        </a:rPr>
                        <a:t>«Қалалық және ауылдық 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өнеркәсіптік ұйымдардың аумақтарындағы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(2022 </a:t>
                      </a:r>
                      <a:r>
                        <a:rPr lang="ru-RU" sz="700" i="1" dirty="0" err="1" smtClean="0">
                          <a:latin typeface="Times New Roman" panose="02020603050405020304" pitchFamily="18" charset="0"/>
                          <a:cs typeface="Times New Roman" panose="02020603050405020304" pitchFamily="18" charset="0"/>
                        </a:rPr>
                        <a:t>жылғы</a:t>
                      </a:r>
                      <a:r>
                        <a:rPr lang="ru-RU" sz="700" i="1" baseline="0" dirty="0" err="1">
                          <a:latin typeface="Times New Roman" panose="02020603050405020304" pitchFamily="18" charset="0"/>
                          <a:cs typeface="Times New Roman" panose="02020603050405020304" pitchFamily="18" charset="0"/>
                        </a:rPr>
                        <a:t> </a:t>
                      </a:r>
                      <a:r>
                        <a:rPr lang="ru-RU" sz="700" i="1" baseline="0" dirty="0" smtClean="0">
                          <a:latin typeface="Times New Roman" panose="02020603050405020304" pitchFamily="18" charset="0"/>
                          <a:cs typeface="Times New Roman" panose="02020603050405020304" pitchFamily="18" charset="0"/>
                        </a:rPr>
                        <a:t>0</a:t>
                      </a:r>
                      <a:r>
                        <a:rPr lang="ru-RU" sz="700" i="1" dirty="0" smtClean="0">
                          <a:latin typeface="Times New Roman" panose="02020603050405020304" pitchFamily="18" charset="0"/>
                          <a:cs typeface="Times New Roman" panose="02020603050405020304" pitchFamily="18" charset="0"/>
                        </a:rPr>
                        <a:t>2 </a:t>
                      </a:r>
                      <a:r>
                        <a:rPr lang="ru-RU" sz="700" i="1" dirty="0" err="1">
                          <a:latin typeface="Times New Roman" panose="02020603050405020304" pitchFamily="18" charset="0"/>
                          <a:cs typeface="Times New Roman" panose="02020603050405020304" pitchFamily="18" charset="0"/>
                        </a:rPr>
                        <a:t>тамыздағы </a:t>
                      </a:r>
                      <a:r>
                        <a:rPr lang="ru-RU" sz="700" i="1" dirty="0">
                          <a:latin typeface="Times New Roman" panose="02020603050405020304" pitchFamily="18" charset="0"/>
                          <a:cs typeface="Times New Roman" panose="02020603050405020304" pitchFamily="18" charset="0"/>
                        </a:rPr>
                        <a:t>№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146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ақпанға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09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түнде және таңертең қар, көктайғақ.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a:t>
            </a:r>
            <a:r>
              <a:rPr lang="kk-KZ" sz="1200" dirty="0" smtClean="0">
                <a:solidFill>
                  <a:srgbClr val="000000"/>
                </a:solidFill>
                <a:latin typeface="Times New Roman" panose="02020603050405020304" pitchFamily="18" charset="0"/>
                <a:cs typeface="Times New Roman" panose="02020603050405020304" pitchFamily="18" charset="0"/>
                <a:sym typeface="+mn-ea"/>
              </a:rPr>
              <a:t>түстіктен 7-12, күндіз екпіні 17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және 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ақпанға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ақпанға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оңтүстік-батыстан 2-7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13-15 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09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smtClean="0">
                <a:solidFill>
                  <a:schemeClr val="tx1"/>
                </a:solidFill>
                <a:latin typeface="Times New Roman" pitchFamily="18" charset="0"/>
                <a:cs typeface="Times New Roman" pitchFamily="18" charset="0"/>
              </a:rPr>
              <a:t>жылдың</a:t>
            </a:r>
            <a:r>
              <a:rPr lang="ru-RU" sz="1200" dirty="0" err="1">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10 </a:t>
            </a:r>
            <a:r>
              <a:rPr lang="ru-RU" sz="1200" dirty="0" err="1" smtClean="0">
                <a:solidFill>
                  <a:schemeClr val="tx1"/>
                </a:solidFill>
                <a:latin typeface="Times New Roman" pitchFamily="18" charset="0"/>
                <a:cs typeface="Times New Roman" pitchFamily="18" charset="0"/>
              </a:rPr>
              <a:t>ақпан</a:t>
            </a:r>
            <a:r>
              <a:rPr lang="kk-KZ" sz="1200" dirty="0" smtClean="0">
                <a:solidFill>
                  <a:schemeClr val="tx1"/>
                </a:solidFill>
                <a:latin typeface="Times New Roman" pitchFamily="18" charset="0"/>
                <a:cs typeface="Times New Roman" pitchFamily="18" charset="0"/>
              </a:rPr>
              <a:t>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ыдырауына</a:t>
            </a:r>
            <a:r>
              <a:rPr lang="ru-RU" sz="1200" dirty="0">
                <a:solidFill>
                  <a:schemeClr val="tx1"/>
                </a:solidFill>
                <a:latin typeface="Times New Roman" pitchFamily="18" charset="0"/>
                <a:cs typeface="Times New Roman" pitchFamily="18" charset="0"/>
              </a:rPr>
              <a:t>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./Тастаева</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14429</TotalTime>
  <Words>558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2631</cp:revision>
  <cp:lastPrinted>2021-07-01T07:38:07Z</cp:lastPrinted>
  <dcterms:created xsi:type="dcterms:W3CDTF">2018-03-27T06:03:00Z</dcterms:created>
  <dcterms:modified xsi:type="dcterms:W3CDTF">2023-02-08T06:39:14Z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