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01902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4850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749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84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жауын-шашынсыз. Жел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 </a:t>
            </a:r>
            <a:r>
              <a:rPr lang="kk-KZ" sz="1200" dirty="0">
                <a:latin typeface="Times New Roman" pitchFamily="18" charset="0"/>
                <a:cs typeface="Times New Roman" pitchFamily="18" charset="0"/>
              </a:rPr>
              <a:t>градус аяз.</a:t>
            </a:r>
          </a:p>
          <a:p>
            <a:pPr lvl="0" indent="144000" algn="ctr"/>
            <a:r>
              <a:rPr lang="kk-KZ"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-12</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smtClean="0">
                <a:solidFill>
                  <a:schemeClr val="tx1"/>
                </a:solidFill>
                <a:latin typeface="Times New Roman" panose="02020603050405020304" pitchFamily="18" charset="0"/>
                <a:cs typeface="Times New Roman" panose="02020603050405020304" pitchFamily="18" charset="0"/>
              </a:rPr>
              <a:t>0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18109</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3213</cp:revision>
  <cp:lastPrinted>2021-07-01T03:56:27Z</cp:lastPrinted>
  <dcterms:created xsi:type="dcterms:W3CDTF">2018-03-27T06:03:00Z</dcterms:created>
  <dcterms:modified xsi:type="dcterms:W3CDTF">2023-02-08T06:44:51Z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