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601357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12-14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10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23-25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613075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15871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2023-02-08T06:06:53Z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