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58085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97894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, ночью снег, низовая метель, гололед. Ветер северо-восточный 9-14, ночью порывы 15-18 м/с. Температура воздуха ночью 8-10, днем 1-3 мороза.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16378</TotalTime>
  <Words>538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2617</cp:revision>
  <cp:lastPrinted>2021-10-15T03:50:29Z</cp:lastPrinted>
  <dcterms:created xsi:type="dcterms:W3CDTF">2018-03-27T06:03:00Z</dcterms:created>
  <dcterms:modified xsi:type="dcterms:W3CDTF">2023-02-08T07:24:23Z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