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6C3315A-17CD-4C30-9C71-C633B73A208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BC54C-E6E0-4B5F-93A1-022C8E4391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EC9671-B040-4B1C-82CF-AD8A78C088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380A36-67FA-4F72-AFBA-83ECBBCCA1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C276E-CC98-47E5-B09D-3E287B780F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0F227-6CFE-46DA-8EB6-E4F21F16E8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CEF65-F9DD-4BE3-BC80-45B8BCDBCB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79E61-FABF-44ED-A13C-A8529B1D93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2434A-8305-4F7E-986C-1E62F5D195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6E889-BD3F-4D55-A302-A4882F3D61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9D4F3-5850-4E01-97D0-32DA1F13A8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A8D98-4D01-40C4-884A-2E2303405E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3CFC303-8668-4C83-BB5E-488A6BBA8F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39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08 февраля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2112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09 февраля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</a:rPr>
              <a:t>08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</a:rPr>
              <a:t>09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во второй половине дня осадки (дождь, снег). Временами туман, на дорогах гололедица. Ветер 2-7 м/с. Температура воздуха ночью 1-3 мороза, днем 4-6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10 февраля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09 </a:t>
            </a:r>
            <a:r>
              <a:rPr lang="ru-RU" b="1">
                <a:solidFill>
                  <a:schemeClr val="tx1"/>
                </a:solidFill>
              </a:rPr>
              <a:t>февраля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10 февраля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осадки, временами сильные (дождь, снег)</a:t>
            </a:r>
            <a:r>
              <a:rPr lang="ru-RU" altLang="ru-RU">
                <a:solidFill>
                  <a:schemeClr val="tx1"/>
                </a:solidFill>
              </a:rPr>
              <a:t>. Временами </a:t>
            </a:r>
            <a:r>
              <a:rPr lang="ru-RU">
                <a:solidFill>
                  <a:schemeClr val="tx1"/>
                </a:solidFill>
              </a:rPr>
              <a:t>туман, на дорогах гололедица. </a:t>
            </a:r>
            <a:r>
              <a:rPr lang="kk-KZ" altLang="ru-RU">
                <a:solidFill>
                  <a:schemeClr val="tx1"/>
                </a:solidFill>
              </a:rPr>
              <a:t>Ветер 2-7 м/с. Температура воздуха 4-6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09, ночью 10 февраля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08 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114550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81563" y="3213100"/>
            <a:ext cx="4824412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Бекмурзаева Б.М.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15543</TotalTime>
  <Words>567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3095</cp:revision>
  <cp:lastPrinted>2021-07-01T09:11:30Z</cp:lastPrinted>
  <dcterms:created xsi:type="dcterms:W3CDTF">2018-03-27T06:03:00Z</dcterms:created>
  <dcterms:modified xsi:type="dcterms:W3CDTF">2023-02-08T07:13:53Z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