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2371974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600892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09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северный, северо-восточный 2-7 м/с. Температура воздуха ночью 23-25, днем 16-18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10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северо-восточный 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переходом на юго-западный 5-10 м/с. Температура воздуха 25-27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февраля, ночью 10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37125" y="3063237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Овсянникова О.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20066</TotalTime>
  <Words>649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3266</cp:revision>
  <cp:lastPrinted>2021-11-30T05:55:24Z</cp:lastPrinted>
  <dcterms:created xsi:type="dcterms:W3CDTF">2018-03-27T06:03:00Z</dcterms:created>
  <dcterms:modified xsi:type="dcterms:W3CDTF">2023-02-08T07:37:50Z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