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121349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53510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59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17969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2631</cp:revision>
  <cp:lastPrinted>2021-10-14T11:15:53Z</cp:lastPrinted>
  <dcterms:created xsi:type="dcterms:W3CDTF">2018-03-27T06:03:00Z</dcterms:created>
  <dcterms:modified xsi:type="dcterms:W3CDTF">2023-02-08T06:42:29Z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