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39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6173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9 февраля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днем небольшой снег. Ветер 3-8 м/с. Температура воздуха ночью 25-27, днем 12-14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по 09 ч. 10 февраля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небольшой снег. Ветер 3-8 м/с. Температура воздуха 16-18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154490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1.305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14741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2550</cp:revision>
  <cp:lastPrinted>2021-07-01T03:56:27Z</cp:lastPrinted>
  <dcterms:created xsi:type="dcterms:W3CDTF">2018-03-27T06:03:00Z</dcterms:created>
  <dcterms:modified xsi:type="dcterms:W3CDTF">2023-02-08T06:38:30Z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