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0" d="100"/>
          <a:sy n="120" d="100"/>
        </p:scale>
        <p:origin x="-195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21319959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№039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февраля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февраля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небольшой снег. Ночью туман. Ветер северо-западный 7-12 м/с. Температура воздуха ночью 22-24, днем 10-12 мороза.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Туман. Ветер северо-западный, 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 18-20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52396045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0,076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2426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0,485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77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0,387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0,107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latin typeface="Times New Roman" pitchFamily="18" charset="0"/>
                          <a:cs typeface="Times New Roman" pitchFamily="18" charset="0"/>
                        </a:rPr>
                        <a:t>0,175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февраля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Кулекенова Д.О. /Жакибаева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14674</TotalTime>
  <Words>601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2790</cp:revision>
  <cp:lastPrinted>2021-02-03T11:37:00Z</cp:lastPrinted>
  <dcterms:created xsi:type="dcterms:W3CDTF">2018-03-27T06:03:00Z</dcterms:created>
  <dcterms:modified xsi:type="dcterms:W3CDTF">2023-02-08T07:13:18Z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