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064387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253553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осадки, временами сильные (дождь, снег). Ветер юго-западный с переходом на северо-западный 8-13, порывы 17-22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и днем 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5410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13135</TotalTime>
  <Words>651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2624</cp:revision>
  <cp:lastPrinted>2021-07-01T03:56:27Z</cp:lastPrinted>
  <dcterms:created xsi:type="dcterms:W3CDTF">2018-03-27T06:03:00Z</dcterms:created>
  <dcterms:modified xsi:type="dcterms:W3CDTF">2023-02-08T05:36:54Z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