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2490" y="-34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№39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 февраля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008" y="2132856"/>
            <a:ext cx="4680169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139910" y="652716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086292916"/>
              </p:ext>
            </p:extLst>
          </p:nvPr>
        </p:nvGraphicFramePr>
        <p:xfrm>
          <a:off x="5019674" y="3986764"/>
          <a:ext cx="4691273" cy="25325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06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108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2428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116632"/>
            <a:ext cx="47598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февраля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2023 г.</a:t>
            </a:r>
            <a:endParaRPr lang="ru-RU" altLang="en-US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269875" algn="just">
              <a:defRPr/>
            </a:pPr>
            <a:r>
              <a:rPr lang="ru-RU" alt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днем снег, низовая метель.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              юго-западный 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25-27,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14-16 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по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</a:p>
          <a:p>
            <a:pPr lvl="0" indent="269875" algn="just">
              <a:defRPr/>
            </a:pPr>
            <a:r>
              <a:rPr lang="ru-RU" altLang="ru-RU" sz="1200" dirty="0" smtClean="0">
                <a:latin typeface="Times New Roman" pitchFamily="18" charset="0"/>
                <a:cs typeface="Times New Roman" pitchFamily="18" charset="0"/>
              </a:rPr>
              <a:t>Облачно, снег, низовая метель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Ветер юго-западный 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17-19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25008" y="3140968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157А( ул. Парковая, 57А)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№6-ул.Юбилейная 3Т (ул.Юбилейная,3Т)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 Т.Марьина</a:t>
            </a:r>
            <a:r>
              <a:rPr lang="ru-RU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13838</TotalTime>
  <Words>592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2792</cp:revision>
  <cp:lastPrinted>2021-07-01T03:56:27Z</cp:lastPrinted>
  <dcterms:created xsi:type="dcterms:W3CDTF">2018-03-27T06:03:00Z</dcterms:created>
  <dcterms:modified xsi:type="dcterms:W3CDTF">2023-02-08T07:14:43Z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