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3" d="100"/>
          <a:sy n="83" d="100"/>
        </p:scale>
        <p:origin x="90" y="3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6451583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февраля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5579089"/>
              </p:ext>
            </p:extLst>
          </p:nvPr>
        </p:nvGraphicFramePr>
        <p:xfrm>
          <a:off x="5010028" y="3832948"/>
          <a:ext cx="4684570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1474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февраля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февраля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Облачно, снег.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февраля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г.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г.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0297" y="204246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Межікен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20615</TotalTime>
  <Words>649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2836</cp:revision>
  <cp:lastPrinted>2021-10-18T15:52:53Z</cp:lastPrinted>
  <dcterms:created xsi:type="dcterms:W3CDTF">2018-03-27T06:03:00Z</dcterms:created>
  <dcterms:modified xsi:type="dcterms:W3CDTF">2023-02-08T06:37:43Z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