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8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66572180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69540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1135044"/>
              </p:ext>
            </p:extLst>
          </p:nvPr>
        </p:nvGraphicFramePr>
        <p:xfrm>
          <a:off x="4989512" y="4393086"/>
          <a:ext cx="4815855" cy="1780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311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847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842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749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44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4400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</a:p>
          <a:p>
            <a:pPr lvl="0" indent="1440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en-US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6084927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Орынбасар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18355</TotalTime>
  <Words>591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3022</cp:revision>
  <cp:lastPrinted>2021-07-01T03:56:27Z</cp:lastPrinted>
  <dcterms:created xsi:type="dcterms:W3CDTF">2018-03-27T06:03:00Z</dcterms:created>
  <dcterms:modified xsi:type="dcterms:W3CDTF">2023-02-08T06:48:38Z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