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19966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осадки, днем сильные осадки (дождь, снег)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Временами туман,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 переходом на северо-западный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3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-5 мороза,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-3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ременами снег, туман, гололед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-7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9413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5522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Баймбетова С. А.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14654</TotalTime>
  <Words>585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2953</cp:revision>
  <cp:lastPrinted>2023-02-08T06:46:14Z</cp:lastPrinted>
  <dcterms:created xsi:type="dcterms:W3CDTF">2018-03-27T06:03:00Z</dcterms:created>
  <dcterms:modified xsi:type="dcterms:W3CDTF">2023-02-08T06:46:44Z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