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00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031644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10-12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ru-RU" sz="1200" smtClean="0">
              <a:latin typeface="Times New Roman" pitchFamily="18" charset="0"/>
              <a:cs typeface="Times New Roman" pitchFamily="18" charset="0"/>
            </a:endParaRPr>
          </a:p>
          <a:p>
            <a:pPr lvl="0"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9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6-11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xmlns=""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401583251"/>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r>
                        <a:rPr lang="en-US"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44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5</a:t>
                      </a:r>
                      <a:r>
                        <a:rPr lang="ru-RU" sz="1000" b="0" i="0" u="none" strike="noStrike" dirty="0" smtClean="0">
                          <a:solidFill>
                            <a:srgbClr val="000000"/>
                          </a:solidFill>
                          <a:effectLst/>
                          <a:latin typeface="Times New Roman" panose="02020603050405020304" pitchFamily="18" charset="0"/>
                        </a:rPr>
                        <a:t>,500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16025</TotalTime>
  <Words>489</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2717</cp:revision>
  <cp:lastPrinted>2021-07-01T07:38:07Z</cp:lastPrinted>
  <dcterms:created xsi:type="dcterms:W3CDTF">2018-03-27T06:03:00Z</dcterms:created>
  <dcterms:modified xsi:type="dcterms:W3CDTF">2023-02-07T06:06:26Z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