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6" d="100"/>
          <a:sy n="106" d="100"/>
        </p:scale>
        <p:origin x="27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4684684"/>
              </p:ext>
            </p:extLst>
          </p:nvPr>
        </p:nvGraphicFramePr>
        <p:xfrm>
          <a:off x="307975" y="2357617"/>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94592176"/>
              </p:ext>
            </p:extLst>
          </p:nvPr>
        </p:nvGraphicFramePr>
        <p:xfrm>
          <a:off x="5067480" y="4114745"/>
          <a:ext cx="4667576" cy="19945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0,016</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0,674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a:t>
                      </a:r>
                      <a:r>
                        <a:rPr lang="en-US" sz="900" dirty="0" smtClean="0">
                          <a:solidFill>
                            <a:schemeClr val="tx1"/>
                          </a:solidFill>
                          <a:latin typeface="Times New Roman" panose="02020603050405020304" pitchFamily="18" charset="0"/>
                          <a:cs typeface="Times New Roman" panose="02020603050405020304" pitchFamily="18" charset="0"/>
                        </a:rPr>
                        <a:t>746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a:t>
                      </a:r>
                      <a:r>
                        <a:rPr lang="ru-RU" sz="900" dirty="0" smtClean="0">
                          <a:solidFill>
                            <a:schemeClr val="tx1"/>
                          </a:solidFill>
                          <a:latin typeface="Times New Roman" panose="02020603050405020304" pitchFamily="18" charset="0"/>
                          <a:cs typeface="Times New Roman" panose="02020603050405020304" pitchFamily="18" charset="0"/>
                        </a:rPr>
                        <a:t>3</a:t>
                      </a:r>
                      <a:r>
                        <a:rPr lang="en-US" sz="900" dirty="0" smtClean="0">
                          <a:solidFill>
                            <a:schemeClr val="tx1"/>
                          </a:solidFill>
                          <a:latin typeface="Times New Roman" panose="02020603050405020304" pitchFamily="18" charset="0"/>
                          <a:cs typeface="Times New Roman" panose="02020603050405020304" pitchFamily="18" charset="0"/>
                        </a:rPr>
                        <a:t>49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36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0,178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0,0</a:t>
                      </a:r>
                      <a:r>
                        <a:rPr lang="ru-RU" sz="900" dirty="0" smtClean="0">
                          <a:solidFill>
                            <a:schemeClr val="tx1"/>
                          </a:solidFill>
                          <a:latin typeface="Times New Roman" panose="02020603050405020304" pitchFamily="18" charset="0"/>
                          <a:cs typeface="Times New Roman" panose="02020603050405020304" pitchFamily="18" charset="0"/>
                        </a:rPr>
                        <a:t>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900" dirty="0" smtClean="0">
                          <a:solidFill>
                            <a:schemeClr val="tx1"/>
                          </a:solidFill>
                          <a:latin typeface="Times New Roman" panose="02020603050405020304" pitchFamily="18" charset="0"/>
                          <a:cs typeface="Times New Roman" panose="02020603050405020304" pitchFamily="18" charset="0"/>
                        </a:rPr>
                        <a:t>0,888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08</a:t>
            </a:r>
            <a:r>
              <a:rPr lang="en-US" altLang="ru-RU" sz="1100" b="1" dirty="0" smtClean="0">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kk-KZ" altLang="ru-RU" sz="1100" b="1" dirty="0" smtClean="0">
                <a:latin typeface="Times New Roman" panose="02020603050405020304" pitchFamily="18" charset="0"/>
                <a:cs typeface="Times New Roman" panose="02020603050405020304" pitchFamily="18" charset="0"/>
              </a:rPr>
              <a:t>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08</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жауын-шашын (жаңбыр, қар), көктайғақ</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және күндіз 0-2 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09 ақпан</a:t>
            </a:r>
            <a:endParaRPr lang="ru-RU" sz="1100" b="1" dirty="0">
              <a:solidFill>
                <a:srgbClr val="000000"/>
              </a:solidFill>
              <a:latin typeface="Times New Roman" panose="02020603050405020304" pitchFamily="18" charset="0"/>
              <a:cs typeface="Times New Roman" panose="02020603050405020304" pitchFamily="18" charset="0"/>
            </a:endParaRPr>
          </a:p>
          <a:p>
            <a:pPr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kk-KZ" sz="1100" b="1" dirty="0" smtClean="0">
                <a:solidFill>
                  <a:srgbClr val="000000"/>
                </a:solidFill>
                <a:latin typeface="Times New Roman" panose="02020603050405020304" pitchFamily="18" charset="0"/>
                <a:cs typeface="Times New Roman" panose="02020603050405020304" pitchFamily="18" charset="0"/>
              </a:rPr>
              <a:t>08</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ақпан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09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8-10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19152</TotalTime>
  <Words>584</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2652</cp:revision>
  <cp:lastPrinted>2021-07-01T07:38:07Z</cp:lastPrinted>
  <dcterms:created xsi:type="dcterms:W3CDTF">2018-03-27T06:03:00Z</dcterms:created>
  <dcterms:modified xsi:type="dcterms:W3CDTF">2023-02-07T07:37:44Z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