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7" d="100"/>
          <a:sy n="97" d="100"/>
        </p:scale>
        <p:origin x="43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530567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а</a:t>
            </a:r>
            <a:r>
              <a:rPr lang="kk-KZ" altLang="ru-RU" sz="1200" b="1" dirty="0" smtClean="0">
                <a:latin typeface="Times New Roman" panose="02020603050405020304" pitchFamily="18" charset="0"/>
                <a:cs typeface="Times New Roman" panose="02020603050405020304" pitchFamily="18" charset="0"/>
              </a:rPr>
              <a:t>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241866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1800493"/>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21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21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 қар. Жел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 3-8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7-9°, күндіз </a:t>
            </a:r>
            <a:r>
              <a:rPr lang="kk-KZ" sz="1200" dirty="0" smtClean="0">
                <a:solidFill>
                  <a:prstClr val="black"/>
                </a:solidFill>
                <a:latin typeface="Times New Roman" pitchFamily="18" charset="0"/>
                <a:cs typeface="Times New Roman" pitchFamily="18" charset="0"/>
              </a:rPr>
              <a:t>3-5°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2023 ж.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21 с. бастап </a:t>
            </a: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a:solidFill>
                  <a:srgbClr val="000000"/>
                </a:solidFill>
                <a:latin typeface="Times New Roman" panose="02020603050405020304" pitchFamily="18" charset="0"/>
                <a:cs typeface="Times New Roman" panose="02020603050405020304" pitchFamily="18" charset="0"/>
                <a:sym typeface="+mn-ea"/>
              </a:rPr>
              <a:t>ақпанның 09 с. дейін</a:t>
            </a: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қар.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7-9°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09244" y="21899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Махсутова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А.Р.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19746</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2816</cp:revision>
  <cp:lastPrinted>2021-07-01T03:56:27Z</cp:lastPrinted>
  <dcterms:created xsi:type="dcterms:W3CDTF">2018-03-27T06:03:00Z</dcterms:created>
  <dcterms:modified xsi:type="dcterms:W3CDTF">2023-02-07T05:52:53Z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