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98154149"/>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10-12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lvl="0"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8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көтеріңкі</a:t>
            </a:r>
            <a:r>
              <a:rPr lang="ru-RU"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4296456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xmlns=""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16275</TotalTime>
  <Words>592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2734</cp:revision>
  <cp:lastPrinted>2021-07-01T07:38:07Z</cp:lastPrinted>
  <dcterms:created xsi:type="dcterms:W3CDTF">2018-03-27T06:03:00Z</dcterms:created>
  <dcterms:modified xsi:type="dcterms:W3CDTF">2023-02-07T06:18:07Z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