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707086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№38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188560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5999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08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түнде және таңертең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Бұлтты, 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17946</TotalTime>
  <Words>566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2021-07-01T03:56:27Z</cp:lastPrinted>
  <dcterms:created xsi:type="dcterms:W3CDTF">2018-03-27T06:03:00Z</dcterms:created>
  <dcterms:modified xsi:type="dcterms:W3CDTF">2023-02-07T05:55:25Z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