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870" autoAdjust="0"/>
  </p:normalViewPr>
  <p:slideViewPr>
    <p:cSldViewPr showGuides="1">
      <p:cViewPr>
        <p:scale>
          <a:sx n="100" d="100"/>
          <a:sy n="100" d="100"/>
        </p:scale>
        <p:origin x="-2346" y="-36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56874358"/>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smtClean="0">
                <a:latin typeface="Times New Roman" pitchFamily="18" charset="0"/>
                <a:cs typeface="Times New Roman" pitchFamily="18" charset="0"/>
              </a:rPr>
              <a:t>23-25, </a:t>
            </a:r>
            <a:r>
              <a:rPr lang="ru-RU" sz="1200" dirty="0" err="1">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12-14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ru-RU" sz="1200" dirty="0" smtClean="0">
              <a:latin typeface="Times New Roman" pitchFamily="18" charset="0"/>
              <a:cs typeface="Times New Roman" pitchFamily="18" charset="0"/>
            </a:endParaRPr>
          </a:p>
          <a:p>
            <a:pPr lvl="0"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өте жоғары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064370216"/>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r>
                        <a:rPr lang="en-US" sz="1000" b="0" i="0" u="none" strike="noStrike" dirty="0" smtClean="0">
                          <a:solidFill>
                            <a:srgbClr val="000000"/>
                          </a:solidFill>
                          <a:effectLst/>
                          <a:latin typeface="Times New Roman" panose="02020603050405020304" pitchFamily="18" charset="0"/>
                        </a:rPr>
                        <a:t>474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r>
                        <a:rPr lang="en-US" sz="1000" b="0" i="0" u="none" strike="noStrike" dirty="0" smtClean="0">
                          <a:solidFill>
                            <a:srgbClr val="000000"/>
                          </a:solidFill>
                          <a:effectLst/>
                          <a:latin typeface="Times New Roman" panose="02020603050405020304" pitchFamily="18" charset="0"/>
                        </a:rPr>
                        <a:t>3</a:t>
                      </a: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en-US"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15787</TotalTime>
  <Words>568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2715</cp:revision>
  <cp:lastPrinted>2021-07-01T03:56:27Z</cp:lastPrinted>
  <dcterms:created xsi:type="dcterms:W3CDTF">2018-03-27T06:03:00Z</dcterms:created>
  <dcterms:modified xsi:type="dcterms:W3CDTF">2023-02-07T06:15:17Z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