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a:solidFill>
                  <a:srgbClr val="0070C0"/>
                </a:solidFill>
                <a:latin typeface="Times New Roman" panose="02020603050405020304" pitchFamily="18" charset="0"/>
                <a:cs typeface="Times New Roman" panose="02020603050405020304" pitchFamily="18" charset="0"/>
              </a:rPr>
              <a:t>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07 </a:t>
            </a:r>
            <a:r>
              <a:rPr lang="kk-KZ" altLang="ru-RU" sz="1200" b="1" dirty="0">
                <a:solidFill>
                  <a:srgbClr val="000000"/>
                </a:solidFill>
                <a:latin typeface="Times New Roman" pitchFamily="18" charset="0"/>
                <a:cs typeface="Times New Roman" pitchFamily="18" charset="0"/>
              </a:rPr>
              <a:t>ақпан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54139586"/>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2009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0,4</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214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sp>
        <p:nvSpPr>
          <p:cNvPr id="16" name="Прямоугольник 15"/>
          <p:cNvSpPr/>
          <p:nvPr/>
        </p:nvSpPr>
        <p:spPr>
          <a:xfrm>
            <a:off x="4953000" y="260648"/>
            <a:ext cx="4824536" cy="1938992"/>
          </a:xfrm>
          <a:prstGeom prst="rect">
            <a:avLst/>
          </a:prstGeom>
        </p:spPr>
        <p:txBody>
          <a:bodyPr wrap="square">
            <a:spAutoFit/>
          </a:bodyPr>
          <a:lstStyle/>
          <a:p>
            <a:pPr lvl="0" algn="ctr"/>
            <a:r>
              <a:rPr lang="ru-RU" altLang="ru-RU" sz="1200" b="1" dirty="0">
                <a:latin typeface="Times New Roman" pitchFamily="18" charset="0"/>
                <a:cs typeface="Times New Roman" pitchFamily="18" charset="0"/>
              </a:rPr>
              <a:t>Петропавл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a:latin typeface="Times New Roman" pitchFamily="18" charset="0"/>
                <a:cs typeface="Times New Roman" pitchFamily="18" charset="0"/>
              </a:rPr>
              <a:t>ақпанға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07 </a:t>
            </a:r>
            <a:r>
              <a:rPr lang="ru-RU" altLang="ru-RU" sz="1200" b="1" dirty="0" err="1">
                <a:solidFill>
                  <a:srgbClr val="000000"/>
                </a:solidFill>
                <a:latin typeface="Times New Roman" pitchFamily="18" charset="0"/>
                <a:cs typeface="Times New Roman" pitchFamily="18" charset="0"/>
              </a:rPr>
              <a:t>ақпаннан</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08</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ақпанға</a:t>
            </a:r>
          </a:p>
          <a:p>
            <a:pPr algn="ct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endParaRPr lang="ru-RU" sz="1200" dirty="0">
              <a:latin typeface="Times New Roman" pitchFamily="18" charset="0"/>
              <a:cs typeface="Times New Roman" pitchFamily="18" charset="0"/>
            </a:endParaRPr>
          </a:p>
          <a:p>
            <a:pPr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түнде аздаған қар. Солтүстік-батыстан </a:t>
            </a:r>
            <a:r>
              <a:rPr lang="kk-KZ" sz="1200" dirty="0">
                <a:latin typeface="Times New Roman" pitchFamily="18" charset="0"/>
                <a:cs typeface="Times New Roman" pitchFamily="18" charset="0"/>
              </a:rPr>
              <a:t>жел соғады, </a:t>
            </a:r>
            <a:r>
              <a:rPr lang="kk-KZ" sz="1200" dirty="0" smtClean="0">
                <a:latin typeface="Times New Roman" pitchFamily="18" charset="0"/>
                <a:cs typeface="Times New Roman" pitchFamily="18" charset="0"/>
              </a:rPr>
              <a:t>күші 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19-21,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аяз.</a:t>
            </a:r>
            <a:endParaRPr lang="ru-RU" altLang="ru-RU" sz="1200" b="1" dirty="0">
              <a:solidFill>
                <a:srgbClr val="000000"/>
              </a:solidFill>
              <a:latin typeface="Times New Roman" pitchFamily="18" charset="0"/>
              <a:cs typeface="Times New Roman" pitchFamily="18" charset="0"/>
            </a:endParaRPr>
          </a:p>
          <a:p>
            <a:pPr indent="182563" algn="ctr">
              <a:tabLst>
                <a:tab pos="180975" algn="l"/>
              </a:tabLst>
            </a:pPr>
            <a:r>
              <a:rPr lang="ru-RU" altLang="ru-RU" sz="1200" b="1" dirty="0" smtClean="0">
                <a:solidFill>
                  <a:srgbClr val="000000"/>
                </a:solidFill>
                <a:latin typeface="Times New Roman" pitchFamily="18" charset="0"/>
                <a:cs typeface="Times New Roman" pitchFamily="18" charset="0"/>
              </a:rPr>
              <a:t>09 </a:t>
            </a:r>
            <a:r>
              <a:rPr lang="ru-RU" altLang="ru-RU" sz="1200" b="1" dirty="0">
                <a:solidFill>
                  <a:srgbClr val="000000"/>
                </a:solidFill>
                <a:latin typeface="Times New Roman" pitchFamily="18" charset="0"/>
                <a:cs typeface="Times New Roman" pitchFamily="18" charset="0"/>
              </a:rPr>
              <a:t>а</a:t>
            </a:r>
            <a:r>
              <a:rPr lang="kk-KZ" sz="1200" b="1" dirty="0">
                <a:latin typeface="Times New Roman" pitchFamily="18" charset="0"/>
                <a:cs typeface="Times New Roman" pitchFamily="18" charset="0"/>
              </a:rPr>
              <a:t>қпанға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indent="182563"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08 ақпан </a:t>
            </a:r>
            <a:r>
              <a:rPr lang="ru-RU" altLang="ru-RU" sz="1200" b="1" dirty="0">
                <a:solidFill>
                  <a:srgbClr val="000000"/>
                </a:solidFill>
                <a:latin typeface="Times New Roman" pitchFamily="18" charset="0"/>
                <a:cs typeface="Times New Roman" pitchFamily="18" charset="0"/>
              </a:rPr>
              <a:t>21 </a:t>
            </a:r>
            <a:r>
              <a:rPr lang="ru-RU" altLang="ru-RU" sz="1200" b="1" dirty="0" err="1">
                <a:solidFill>
                  <a:srgbClr val="000000"/>
                </a:solidFill>
                <a:latin typeface="Times New Roman" pitchFamily="18" charset="0"/>
                <a:cs typeface="Times New Roman" pitchFamily="18" charset="0"/>
              </a:rPr>
              <a:t>сағаттан  </a:t>
            </a:r>
            <a:r>
              <a:rPr lang="ru-RU" altLang="ru-RU" sz="1200" b="1" dirty="0" smtClean="0">
                <a:solidFill>
                  <a:srgbClr val="000000"/>
                </a:solidFill>
                <a:latin typeface="Times New Roman" pitchFamily="18" charset="0"/>
                <a:cs typeface="Times New Roman" pitchFamily="18" charset="0"/>
              </a:rPr>
              <a:t>09 </a:t>
            </a:r>
            <a:r>
              <a:rPr lang="kk-KZ" altLang="ru-RU" sz="1200" b="1" dirty="0" smtClean="0">
                <a:solidFill>
                  <a:srgbClr val="000000"/>
                </a:solidFill>
                <a:latin typeface="Times New Roman" pitchFamily="18" charset="0"/>
                <a:cs typeface="Times New Roman" pitchFamily="18" charset="0"/>
              </a:rPr>
              <a:t>ақпан</a:t>
            </a:r>
            <a:r>
              <a:rPr lang="kk-KZ" sz="1200" b="1" dirty="0" smtClean="0">
                <a:latin typeface="Times New Roman" pitchFamily="18" charset="0"/>
                <a:cs typeface="Times New Roman" pitchFamily="18" charset="0"/>
              </a:rPr>
              <a:t> </a:t>
            </a:r>
            <a:r>
              <a:rPr 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88900" algn="just">
              <a:tabLst>
                <a:tab pos="269875" algn="l"/>
              </a:tabLst>
            </a:pPr>
            <a:r>
              <a:rPr lang="kk-KZ" sz="1200" dirty="0">
                <a:latin typeface="Times New Roman" pitchFamily="18" charset="0"/>
                <a:cs typeface="Times New Roman" pitchFamily="18" charset="0"/>
              </a:rPr>
              <a:t>    Көшпелі бұлтты,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Оңтүстік-батыстан жел </a:t>
            </a:r>
            <a:r>
              <a:rPr lang="kk-KZ" sz="1200" dirty="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23-25 </a:t>
            </a:r>
            <a:r>
              <a:rPr lang="kk-KZ" sz="12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75252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08 </a:t>
            </a:r>
            <a:r>
              <a:rPr lang="kk-KZ" sz="1200" dirty="0">
                <a:solidFill>
                  <a:schemeClr val="tx1"/>
                </a:solidFill>
                <a:latin typeface="Times New Roman" panose="02020603050405020304" pitchFamily="18" charset="0"/>
                <a:cs typeface="Times New Roman" panose="02020603050405020304" pitchFamily="18" charset="0"/>
              </a:rPr>
              <a:t>ақпанда,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a:solidFill>
                  <a:schemeClr val="tx1"/>
                </a:solidFill>
                <a:latin typeface="Times New Roman" panose="02020603050405020304" pitchFamily="18" charset="0"/>
                <a:cs typeface="Times New Roman" panose="02020603050405020304" pitchFamily="18" charset="0"/>
              </a:rPr>
              <a:t>а</a:t>
            </a:r>
            <a:r>
              <a:rPr lang="kk-KZ" sz="1200" dirty="0">
                <a:solidFill>
                  <a:schemeClr val="tx1"/>
                </a:solidFill>
                <a:latin typeface="Times New Roman" panose="02020603050405020304" pitchFamily="18" charset="0"/>
                <a:cs typeface="Times New Roman" panose="02020603050405020304" pitchFamily="18" charset="0"/>
              </a:rPr>
              <a:t>қпанға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13445</TotalTime>
  <Words>559</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2738</cp:revision>
  <cp:lastPrinted>2021-07-01T03:56:27Z</cp:lastPrinted>
  <dcterms:created xsi:type="dcterms:W3CDTF">2018-03-27T06:03:00Z</dcterms:created>
  <dcterms:modified xsi:type="dcterms:W3CDTF">2023-02-07T06:54:07Z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