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8" d="100"/>
          <a:sy n="98" d="100"/>
        </p:scale>
        <p:origin x="10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03311073"/>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07 ақпан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8 </a:t>
            </a:r>
            <a:r>
              <a:rPr lang="ru-RU" altLang="ru-RU" sz="1200" b="1" dirty="0" err="1">
                <a:latin typeface="Times New Roman" panose="02020603050405020304" pitchFamily="18" charset="0"/>
                <a:cs typeface="Times New Roman" panose="02020603050405020304" pitchFamily="18" charset="0"/>
              </a:rPr>
              <a:t>ақпанға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7 </a:t>
            </a:r>
            <a:r>
              <a:rPr lang="ru-RU" altLang="ru-RU" sz="1200" b="1" dirty="0" err="1">
                <a:latin typeface="Times New Roman" panose="02020603050405020304" pitchFamily="18" charset="0"/>
                <a:cs typeface="Times New Roman" panose="02020603050405020304" pitchFamily="18" charset="0"/>
              </a:rPr>
              <a:t>ақпанның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8</a:t>
            </a:r>
            <a:r>
              <a:rPr lang="kk-KZ" sz="1200" b="1" dirty="0">
                <a:solidFill>
                  <a:srgbClr val="000000"/>
                </a:solidFill>
                <a:latin typeface="Times New Roman" panose="02020603050405020304" pitchFamily="18" charset="0"/>
                <a:cs typeface="Times New Roman" panose="02020603050405020304" pitchFamily="18" charset="0"/>
              </a:rPr>
              <a:t> ақпанның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түнде аздаған қар жауады. Жел 5-10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18-20, күндіз 13-15 аяз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9 ақпанға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8 </a:t>
            </a:r>
            <a:r>
              <a:rPr lang="ru-RU" altLang="ru-RU" sz="1200" b="1" dirty="0" err="1">
                <a:latin typeface="Times New Roman" panose="02020603050405020304" pitchFamily="18" charset="0"/>
                <a:cs typeface="Times New Roman" panose="02020603050405020304" pitchFamily="18" charset="0"/>
              </a:rPr>
              <a:t>ақпанның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9 </a:t>
            </a:r>
            <a:r>
              <a:rPr lang="kk-KZ" sz="1200" b="1" dirty="0">
                <a:solidFill>
                  <a:srgbClr val="000000"/>
                </a:solidFill>
                <a:latin typeface="Times New Roman" panose="02020603050405020304" pitchFamily="18" charset="0"/>
                <a:cs typeface="Times New Roman" panose="02020603050405020304" pitchFamily="18" charset="0"/>
              </a:rPr>
              <a:t>ақпанның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5-10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20-22 аяз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04546420"/>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KZ"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129</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KZ"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0.806</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KZ"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144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KZ"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0.48</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KZ"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KZ"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KZ"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2250</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KZ"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0.45</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KZ"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261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KZ"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1.305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KZ"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239</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KZ"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0.598</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07 </a:t>
            </a:r>
            <a:r>
              <a:rPr lang="ru-RU" altLang="ru-RU" sz="1200" b="1" dirty="0" err="1">
                <a:latin typeface="Times New Roman" panose="02020603050405020304" pitchFamily="18" charset="0"/>
                <a:cs typeface="Times New Roman" panose="02020603050405020304" pitchFamily="18" charset="0"/>
              </a:rPr>
              <a:t>ақпандағы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70063" y="3624467"/>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13911</TotalTime>
  <Words>564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2526</cp:revision>
  <cp:lastPrinted>2021-07-01T07:38:07Z</cp:lastPrinted>
  <dcterms:created xsi:type="dcterms:W3CDTF">2018-03-27T06:03:00Z</dcterms:created>
  <dcterms:modified xsi:type="dcterms:W3CDTF">2023-02-07T06:45:22Z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