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8" d="100"/>
          <a:sy n="108" d="100"/>
        </p:scale>
        <p:origin x="114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871870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732387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0,888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Облачно, осадки (дождь, снег),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днем 0-2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16373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2617</cp:revision>
  <cp:lastPrinted>2021-10-15T03:50:29Z</cp:lastPrinted>
  <dcterms:created xsi:type="dcterms:W3CDTF">2018-03-27T06:03:00Z</dcterms:created>
  <dcterms:modified xsi:type="dcterms:W3CDTF">2023-02-07T07:37:18Z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