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027606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948506"/>
              </p:ext>
            </p:extLst>
          </p:nvPr>
        </p:nvGraphicFramePr>
        <p:xfrm>
          <a:off x="4999735" y="4240669"/>
          <a:ext cx="4736415" cy="201168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38163">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498">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15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1242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109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37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12437" y="92527"/>
            <a:ext cx="482995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ақпан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a:latin typeface="Times New Roman" pitchFamily="18" charset="0"/>
                <a:cs typeface="Times New Roman" pitchFamily="18" charset="0"/>
              </a:rPr>
              <a:t>Көшпелі бұлтты, жауын-шашынсыз. Жел </a:t>
            </a:r>
            <a:r>
              <a:rPr lang="kk-KZ" sz="1200" dirty="0" smtClean="0">
                <a:latin typeface="Times New Roman" pitchFamily="18" charset="0"/>
                <a:cs typeface="Times New Roman" pitchFamily="18" charset="0"/>
              </a:rPr>
              <a:t>солтүстік-шығыстан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17-19,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градус аяз.</a:t>
            </a:r>
          </a:p>
          <a:p>
            <a:pPr lvl="0" indent="144000" algn="ctr"/>
            <a:r>
              <a:rPr lang="kk-KZ" sz="1200" b="1" dirty="0" smtClean="0">
                <a:solidFill>
                  <a:srgbClr val="000000"/>
                </a:solidFill>
                <a:latin typeface="Times New Roman" pitchFamily="18" charset="0"/>
                <a:cs typeface="Times New Roman" pitchFamily="18" charset="0"/>
                <a:sym typeface="+mn-ea"/>
              </a:rPr>
              <a:t>09</a:t>
            </a:r>
            <a:r>
              <a:rPr lang="ru-RU" sz="1200" b="1" dirty="0" smtClean="0">
                <a:solidFill>
                  <a:srgbClr val="000000"/>
                </a:solidFill>
                <a:latin typeface="Times New Roman" pitchFamily="18" charset="0"/>
                <a:cs typeface="Times New Roman" pitchFamily="18" charset="0"/>
                <a:sym typeface="+mn-ea"/>
              </a:rPr>
              <a:t> </a:t>
            </a:r>
            <a:r>
              <a:rPr lang="ru-RU" sz="1200" b="1" dirty="0" err="1">
                <a:solidFill>
                  <a:srgbClr val="000000"/>
                </a:solidFill>
                <a:latin typeface="Times New Roman" pitchFamily="18" charset="0"/>
                <a:cs typeface="Times New Roman" pitchFamily="18" charset="0"/>
                <a:sym typeface="+mn-ea"/>
              </a:rPr>
              <a:t>ақпан</a:t>
            </a:r>
            <a:r>
              <a:rPr lang="kk-KZ" sz="1200" b="1" dirty="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anose="02020603050405020304" pitchFamily="18" charset="0"/>
                <a:cs typeface="Times New Roman" panose="02020603050405020304" pitchFamily="18" charset="0"/>
                <a:sym typeface="+mn-ea"/>
              </a:rPr>
              <a:t>ақпан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a:solidFill>
                  <a:srgbClr val="000000"/>
                </a:solidFill>
                <a:latin typeface="Times New Roman" panose="02020603050405020304" pitchFamily="18" charset="0"/>
                <a:cs typeface="Times New Roman" panose="02020603050405020304" pitchFamily="18" charset="0"/>
                <a:sym typeface="+mn-ea"/>
              </a:rPr>
              <a:t>ақпан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a:latin typeface="Times New Roman" pitchFamily="18" charset="0"/>
                <a:cs typeface="Times New Roman" pitchFamily="18" charset="0"/>
              </a:rPr>
              <a:t>Көшпелі бұлтты, жауын-шашынсыз.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солтүстік-шығыстан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a:t>
            </a:r>
            <a:r>
              <a:rPr lang="en-US"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46986" y="3531047"/>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24333" y="2631683"/>
            <a:ext cx="466959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08 </a:t>
            </a:r>
            <a:r>
              <a:rPr lang="ru-RU" sz="1200" b="1" dirty="0" err="1">
                <a:solidFill>
                  <a:schemeClr val="tx1"/>
                </a:solidFill>
                <a:latin typeface="Times New Roman" panose="02020603050405020304" pitchFamily="18" charset="0"/>
                <a:cs typeface="Times New Roman" panose="02020603050405020304" pitchFamily="18" charset="0"/>
              </a:rPr>
              <a:t>ақпан</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09 </a:t>
            </a:r>
            <a:r>
              <a:rPr lang="kk-KZ" sz="1200" b="1" dirty="0">
                <a:solidFill>
                  <a:schemeClr val="tx1"/>
                </a:solidFill>
                <a:latin typeface="Times New Roman" panose="02020603050405020304" pitchFamily="18" charset="0"/>
                <a:cs typeface="Times New Roman" panose="02020603050405020304" pitchFamily="18" charset="0"/>
              </a:rPr>
              <a:t>ақпан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a:t>
            </a:r>
            <a:r>
              <a:rPr lang="kk-KZ" sz="1200"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smtClean="0">
                <a:solidFill>
                  <a:srgbClr val="000000"/>
                </a:solidFill>
                <a:latin typeface="Times New Roman" panose="02020603050405020304" pitchFamily="18" charset="0"/>
                <a:cs typeface="Times New Roman" panose="02020603050405020304" pitchFamily="18" charset="0"/>
              </a:rPr>
              <a:t> Л/</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Орынбасар</a:t>
            </a:r>
            <a:r>
              <a:rPr lang="ru-RU" altLang="ru-RU" sz="1200" b="1" i="1" dirty="0" smtClean="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18106</TotalTime>
  <Words>579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3212</cp:revision>
  <cp:lastPrinted>2021-07-01T03:56:27Z</cp:lastPrinted>
  <dcterms:created xsi:type="dcterms:W3CDTF">2018-03-27T06:03:00Z</dcterms:created>
  <dcterms:modified xsi:type="dcterms:W3CDTF">2023-02-07T07:01:45Z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