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97" d="100"/>
          <a:sy n="97" d="100"/>
        </p:scale>
        <p:origin x="432" y="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66533440"/>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№38</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07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763729"/>
            <a:ext cx="4840289"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07 </a:t>
            </a:r>
            <a:r>
              <a:rPr lang="ru-RU" altLang="ru-RU" sz="1200" b="1" dirty="0" smtClean="0">
                <a:latin typeface="Times New Roman" panose="02020603050405020304" pitchFamily="18" charset="0"/>
                <a:cs typeface="Times New Roman" panose="02020603050405020304" pitchFamily="18" charset="0"/>
              </a:rPr>
              <a:t>а</a:t>
            </a:r>
            <a:r>
              <a:rPr lang="kk-KZ" altLang="ru-RU" sz="1200" b="1" dirty="0" smtClean="0">
                <a:latin typeface="Times New Roman" panose="02020603050405020304" pitchFamily="18" charset="0"/>
                <a:cs typeface="Times New Roman" panose="02020603050405020304" pitchFamily="18" charset="0"/>
              </a:rPr>
              <a:t>қпан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507327133"/>
              </p:ext>
            </p:extLst>
          </p:nvPr>
        </p:nvGraphicFramePr>
        <p:xfrm>
          <a:off x="5018548" y="4144634"/>
          <a:ext cx="4691064" cy="215899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926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208</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1207</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9</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16" name="Прямоугольник 15"/>
          <p:cNvSpPr/>
          <p:nvPr/>
        </p:nvSpPr>
        <p:spPr>
          <a:xfrm>
            <a:off x="4966623" y="133501"/>
            <a:ext cx="4794914" cy="2169825"/>
          </a:xfrm>
          <a:prstGeom prst="rect">
            <a:avLst/>
          </a:prstGeom>
        </p:spPr>
        <p:txBody>
          <a:bodyPr wrap="square">
            <a:spAutoFit/>
          </a:bodyPr>
          <a:lstStyle/>
          <a:p>
            <a:pPr lvl="0" indent="185738" algn="ct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08 </a:t>
            </a:r>
            <a:r>
              <a:rPr lang="ru-RU" altLang="ru-RU" sz="1200" b="1" dirty="0" err="1">
                <a:latin typeface="Times New Roman" panose="02020603050405020304" pitchFamily="18" charset="0"/>
                <a:cs typeface="Times New Roman" panose="02020603050405020304" pitchFamily="18" charset="0"/>
              </a:rPr>
              <a:t>ақпанға</a:t>
            </a:r>
            <a:endParaRPr lang="ru-RU" altLang="ru-RU" sz="1200" b="1" dirty="0">
              <a:latin typeface="Times New Roman" panose="02020603050405020304" pitchFamily="18" charset="0"/>
              <a:cs typeface="Times New Roman" panose="02020603050405020304" pitchFamily="18" charset="0"/>
            </a:endParaRPr>
          </a:p>
          <a:p>
            <a:pPr lvl="0" indent="185738" algn="ct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lvl="0" indent="185738" algn="ctr"/>
            <a:r>
              <a:rPr lang="ru-RU" altLang="ru-RU" sz="1200" b="1" dirty="0">
                <a:latin typeface="Times New Roman" panose="02020603050405020304" pitchFamily="18" charset="0"/>
                <a:cs typeface="Times New Roman" panose="02020603050405020304" pitchFamily="18" charset="0"/>
              </a:rPr>
              <a:t>2023 ж. </a:t>
            </a:r>
            <a:r>
              <a:rPr lang="ru-RU" altLang="ru-RU" sz="1200" b="1" dirty="0" smtClean="0">
                <a:latin typeface="Times New Roman" panose="02020603050405020304" pitchFamily="18" charset="0"/>
                <a:cs typeface="Times New Roman" panose="02020603050405020304" pitchFamily="18" charset="0"/>
              </a:rPr>
              <a:t>07 </a:t>
            </a:r>
            <a:r>
              <a:rPr lang="ru-RU" altLang="ru-RU" sz="1200" b="1" dirty="0" err="1">
                <a:latin typeface="Times New Roman" panose="02020603050405020304" pitchFamily="18" charset="0"/>
                <a:cs typeface="Times New Roman" panose="02020603050405020304" pitchFamily="18" charset="0"/>
              </a:rPr>
              <a:t>ақпанның</a:t>
            </a:r>
            <a:r>
              <a:rPr lang="ru-RU" altLang="ru-RU" sz="1200" b="1" dirty="0">
                <a:latin typeface="Times New Roman" panose="02020603050405020304" pitchFamily="18" charset="0"/>
                <a:cs typeface="Times New Roman" panose="02020603050405020304" pitchFamily="18" charset="0"/>
              </a:rPr>
              <a:t> 21 с.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08 </a:t>
            </a:r>
            <a:r>
              <a:rPr lang="ru-RU" altLang="ru-RU" sz="1200" b="1" dirty="0" err="1">
                <a:latin typeface="Times New Roman" panose="02020603050405020304" pitchFamily="18" charset="0"/>
                <a:cs typeface="Times New Roman" panose="02020603050405020304" pitchFamily="18" charset="0"/>
              </a:rPr>
              <a:t>ақпанның</a:t>
            </a:r>
            <a:r>
              <a:rPr lang="ru-RU" altLang="ru-RU" sz="1200" b="1" dirty="0">
                <a:latin typeface="Times New Roman" panose="02020603050405020304" pitchFamily="18" charset="0"/>
                <a:cs typeface="Times New Roman" panose="02020603050405020304" pitchFamily="18" charset="0"/>
              </a:rPr>
              <a:t> 21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indent="185738" algn="just"/>
            <a:r>
              <a:rPr lang="kk-KZ" sz="1200" dirty="0" smtClean="0">
                <a:solidFill>
                  <a:prstClr val="black"/>
                </a:solidFill>
                <a:latin typeface="Times New Roman" pitchFamily="18" charset="0"/>
                <a:cs typeface="Times New Roman" pitchFamily="18" charset="0"/>
              </a:rPr>
              <a:t>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қар</a:t>
            </a:r>
            <a:r>
              <a:rPr lang="kk-KZ" sz="1200" dirty="0">
                <a:solidFill>
                  <a:prstClr val="black"/>
                </a:solidFill>
                <a:latin typeface="Times New Roman" pitchFamily="18" charset="0"/>
                <a:cs typeface="Times New Roman" pitchFamily="18" charset="0"/>
              </a:rPr>
              <a:t>. Жел </a:t>
            </a:r>
            <a:r>
              <a:rPr lang="kk-KZ" sz="1200" dirty="0" smtClean="0">
                <a:solidFill>
                  <a:prstClr val="black"/>
                </a:solidFill>
                <a:latin typeface="Times New Roman" pitchFamily="18" charset="0"/>
                <a:cs typeface="Times New Roman" pitchFamily="18" charset="0"/>
              </a:rPr>
              <a:t>оңтүстік-батыстан солтүстік-батысқа ауысады </a:t>
            </a:r>
            <a:r>
              <a:rPr lang="kk-KZ" sz="1200" dirty="0" smtClean="0">
                <a:solidFill>
                  <a:prstClr val="black"/>
                </a:solidFill>
                <a:latin typeface="Times New Roman" pitchFamily="18" charset="0"/>
                <a:cs typeface="Times New Roman" pitchFamily="18" charset="0"/>
              </a:rPr>
              <a:t>3-8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7-9°,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4-6° </a:t>
            </a:r>
            <a:r>
              <a:rPr lang="kk-KZ" sz="1200" dirty="0">
                <a:solidFill>
                  <a:prstClr val="black"/>
                </a:solidFill>
                <a:latin typeface="Times New Roman" pitchFamily="18" charset="0"/>
                <a:cs typeface="Times New Roman" pitchFamily="18" charset="0"/>
              </a:rPr>
              <a:t>аяз. </a:t>
            </a:r>
            <a:endParaRPr lang="kk-KZ" sz="1200" dirty="0" smtClean="0">
              <a:solidFill>
                <a:prstClr val="black"/>
              </a:solidFill>
              <a:latin typeface="Times New Roman" pitchFamily="18" charset="0"/>
              <a:cs typeface="Times New Roman" pitchFamily="18" charset="0"/>
            </a:endParaRPr>
          </a:p>
          <a:p>
            <a:pPr indent="185738" algn="just"/>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indent="185738" algn="just"/>
            <a:endParaRPr lang="kk-KZ" sz="3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09 </a:t>
            </a:r>
            <a:r>
              <a:rPr lang="kk-KZ" sz="1200" b="1" dirty="0">
                <a:solidFill>
                  <a:srgbClr val="000000"/>
                </a:solidFill>
                <a:latin typeface="Times New Roman" panose="02020603050405020304" pitchFamily="18" charset="0"/>
                <a:cs typeface="Times New Roman" panose="02020603050405020304" pitchFamily="18" charset="0"/>
                <a:sym typeface="+mn-ea"/>
              </a:rPr>
              <a:t>ақпанға</a:t>
            </a:r>
          </a:p>
          <a:p>
            <a:pPr lvl="0" indent="185738" algn="ctr"/>
            <a:r>
              <a:rPr lang="kk-KZ" sz="1200" b="1" dirty="0">
                <a:solidFill>
                  <a:srgbClr val="000000"/>
                </a:solidFill>
                <a:latin typeface="Times New Roman" panose="02020603050405020304" pitchFamily="18" charset="0"/>
                <a:cs typeface="Times New Roman" panose="02020603050405020304" pitchFamily="18" charset="0"/>
                <a:sym typeface="+mn-ea"/>
              </a:rPr>
              <a:t>2023 ж. </a:t>
            </a:r>
            <a:r>
              <a:rPr lang="kk-KZ" sz="1200" b="1" dirty="0" smtClean="0">
                <a:solidFill>
                  <a:srgbClr val="000000"/>
                </a:solidFill>
                <a:latin typeface="Times New Roman" panose="02020603050405020304" pitchFamily="18" charset="0"/>
                <a:cs typeface="Times New Roman" panose="02020603050405020304" pitchFamily="18" charset="0"/>
                <a:sym typeface="+mn-ea"/>
              </a:rPr>
              <a:t>08 </a:t>
            </a:r>
            <a:r>
              <a:rPr lang="kk-KZ" sz="1200" b="1" dirty="0">
                <a:solidFill>
                  <a:srgbClr val="000000"/>
                </a:solidFill>
                <a:latin typeface="Times New Roman" panose="02020603050405020304" pitchFamily="18" charset="0"/>
                <a:cs typeface="Times New Roman" panose="02020603050405020304" pitchFamily="18" charset="0"/>
                <a:sym typeface="+mn-ea"/>
              </a:rPr>
              <a:t>ақпанның 21 с. бастап </a:t>
            </a:r>
            <a:r>
              <a:rPr lang="kk-KZ" sz="1200" b="1" dirty="0" smtClean="0">
                <a:solidFill>
                  <a:srgbClr val="000000"/>
                </a:solidFill>
                <a:latin typeface="Times New Roman" panose="02020603050405020304" pitchFamily="18" charset="0"/>
                <a:cs typeface="Times New Roman" panose="02020603050405020304" pitchFamily="18" charset="0"/>
                <a:sym typeface="+mn-ea"/>
              </a:rPr>
              <a:t>09 </a:t>
            </a:r>
            <a:r>
              <a:rPr lang="kk-KZ" sz="1200" b="1" dirty="0">
                <a:solidFill>
                  <a:srgbClr val="000000"/>
                </a:solidFill>
                <a:latin typeface="Times New Roman" panose="02020603050405020304" pitchFamily="18" charset="0"/>
                <a:cs typeface="Times New Roman" panose="02020603050405020304" pitchFamily="18" charset="0"/>
                <a:sym typeface="+mn-ea"/>
              </a:rPr>
              <a:t>ақпанның 09 с. дейін</a:t>
            </a:r>
          </a:p>
          <a:p>
            <a:pPr lvl="0" indent="185738" algn="just" fontAlgn="auto">
              <a:spcBef>
                <a:spcPts val="0"/>
              </a:spcBef>
              <a:spcAft>
                <a:spcPts val="0"/>
              </a:spcAft>
              <a:defRPr/>
            </a:pPr>
            <a:r>
              <a:rPr lang="kk-KZ" sz="1200" dirty="0" smtClean="0">
                <a:solidFill>
                  <a:prstClr val="black"/>
                </a:solidFill>
                <a:latin typeface="Times New Roman" pitchFamily="18" charset="0"/>
                <a:cs typeface="Times New Roman" pitchFamily="18" charset="0"/>
              </a:rPr>
              <a:t>Бұлтты, қар.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солтүстік-батыстан </a:t>
            </a:r>
            <a:r>
              <a:rPr lang="kk-KZ" sz="1200" dirty="0" smtClean="0">
                <a:solidFill>
                  <a:prstClr val="black"/>
                </a:solidFill>
                <a:latin typeface="Times New Roman" pitchFamily="18" charset="0"/>
                <a:cs typeface="Times New Roman" pitchFamily="18" charset="0"/>
              </a:rPr>
              <a:t>соғады 3-8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7-9</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аяз болады. </a:t>
            </a: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3" name="TextBox 13"/>
          <p:cNvSpPr txBox="1"/>
          <p:nvPr/>
        </p:nvSpPr>
        <p:spPr>
          <a:xfrm>
            <a:off x="5047971" y="3349191"/>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0" name="TextBox 13"/>
          <p:cNvSpPr txBox="1"/>
          <p:nvPr/>
        </p:nvSpPr>
        <p:spPr>
          <a:xfrm>
            <a:off x="4971370" y="2273776"/>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5777" y="5879531"/>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Махсутова</a:t>
            </a:r>
            <a:r>
              <a:rPr lang="ru-RU" altLang="ru-RU" sz="1400" b="1" i="1" dirty="0" smtClean="0">
                <a:solidFill>
                  <a:srgbClr val="000000"/>
                </a:solidFill>
                <a:latin typeface="Times New Roman" panose="02020603050405020304" pitchFamily="18" charset="0"/>
                <a:cs typeface="Times New Roman" panose="02020603050405020304" pitchFamily="18" charset="0"/>
              </a:rPr>
              <a:t> А.Р. / </a:t>
            </a:r>
            <a:r>
              <a:rPr lang="ru-RU" altLang="ru-RU" sz="1400" b="1" i="1" dirty="0" err="1" smtClean="0">
                <a:solidFill>
                  <a:srgbClr val="000000"/>
                </a:solidFill>
                <a:latin typeface="Times New Roman" panose="02020603050405020304" pitchFamily="18" charset="0"/>
                <a:cs typeface="Times New Roman" panose="02020603050405020304" pitchFamily="18" charset="0"/>
              </a:rPr>
              <a:t>Межікен</a:t>
            </a:r>
            <a:r>
              <a:rPr lang="ru-RU" altLang="ru-RU" sz="1400" b="1" i="1" dirty="0" smtClean="0">
                <a:solidFill>
                  <a:srgbClr val="000000"/>
                </a:solidFill>
                <a:latin typeface="Times New Roman" panose="02020603050405020304" pitchFamily="18" charset="0"/>
                <a:cs typeface="Times New Roman" panose="02020603050405020304" pitchFamily="18" charset="0"/>
              </a:rPr>
              <a:t> А.Н.</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892384153"/>
              </p:ext>
            </p:extLst>
          </p:nvPr>
        </p:nvGraphicFramePr>
        <p:xfrm>
          <a:off x="5062135" y="51571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17854</TotalTime>
  <Words>557</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2650</cp:revision>
  <cp:lastPrinted>2021-07-01T03:56:27Z</cp:lastPrinted>
  <dcterms:created xsi:type="dcterms:W3CDTF">2018-03-27T06:03:00Z</dcterms:created>
  <dcterms:modified xsi:type="dcterms:W3CDTF">2023-02-07T05:57:58Z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