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27727356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611597777"/>
              </p:ext>
            </p:extLst>
          </p:nvPr>
        </p:nvGraphicFramePr>
        <p:xfrm>
          <a:off x="5037714" y="4594056"/>
          <a:ext cx="4667576" cy="18696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65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984735355"/>
              </p:ext>
            </p:extLst>
          </p:nvPr>
        </p:nvGraphicFramePr>
        <p:xfrm>
          <a:off x="4973638" y="6453336"/>
          <a:ext cx="4787899" cy="345543"/>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29338">
                <a:tc>
                  <a:txBody>
                    <a:bodyPr/>
                    <a:lstStyle/>
                    <a:p>
                      <a:pPr lvl="0" algn="just" eaLnBrk="1" hangingPunct="1">
                        <a:buNone/>
                      </a:pPr>
                      <a:r>
                        <a:rPr lang="ru-RU" sz="700" i="1" smtClean="0">
                          <a:latin typeface="Times New Roman" panose="02020603050405020304" pitchFamily="18" charset="0"/>
                          <a:cs typeface="Times New Roman" panose="02020603050405020304" pitchFamily="18" charset="0"/>
                        </a:rPr>
                        <a:t>«Қалалық және ауылдық елді мекендердегі, өнеркәсіптік ұйымдардың аумақтарындағы атмосфералық ауаның гигиеналық нормативтерін бекіту туралы» (2022 жылғы 2 тамыздағы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14670">
                <a:tc>
                  <a:txBody>
                    <a:body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     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ақпанға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қар.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smtClean="0">
                <a:solidFill>
                  <a:srgbClr val="000000"/>
                </a:solidFill>
                <a:latin typeface="Times New Roman" panose="02020603050405020304" pitchFamily="18" charset="0"/>
                <a:cs typeface="Times New Roman" panose="02020603050405020304" pitchFamily="18" charset="0"/>
                <a:sym typeface="+mn-ea"/>
              </a:rPr>
              <a:t>ел 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10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b="1"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14438</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2609</cp:revision>
  <cp:lastPrinted>2021-07-01T07:38:07Z</cp:lastPrinted>
  <dcterms:created xsi:type="dcterms:W3CDTF">2018-03-27T06:03:00Z</dcterms:created>
  <dcterms:modified xsi:type="dcterms:W3CDTF">2023-02-07T06:21:46Z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