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994800300"/>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7</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12-14, </a:t>
            </a:r>
            <a:r>
              <a:rPr lang="ru-RU" sz="1200" dirty="0" err="1">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ru-RU" sz="1200" smtClean="0">
              <a:latin typeface="Times New Roman" pitchFamily="18" charset="0"/>
              <a:cs typeface="Times New Roman" pitchFamily="18" charset="0"/>
            </a:endParaRPr>
          </a:p>
          <a:p>
            <a:pPr lvl="0"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9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8</a:t>
            </a:r>
            <a:r>
              <a:rPr lang="kk-KZ"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9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10-12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xmlns=""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06084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a:solidFill>
                  <a:schemeClr val="tx1"/>
                </a:solidFill>
                <a:latin typeface="Times New Roman" pitchFamily="18" charset="0"/>
                <a:cs typeface="Times New Roman" pitchFamily="18" charset="0"/>
                <a:sym typeface="+mn-ea"/>
              </a:rPr>
              <a:t>. </a:t>
            </a:r>
            <a:endParaRPr lang="kk-KZ" altLang="en-US" sz="1200" smtClean="0">
              <a:solidFill>
                <a:schemeClr val="tx1"/>
              </a:solidFill>
              <a:latin typeface="Times New Roman" pitchFamily="18" charset="0"/>
              <a:cs typeface="Times New Roman" pitchFamily="18" charset="0"/>
              <a:sym typeface="+mn-ea"/>
            </a:endParaRPr>
          </a:p>
          <a:p>
            <a:pPr indent="185738" algn="just">
              <a:defRPr/>
            </a:pPr>
            <a:r>
              <a:rPr lang="ru-RU" sz="1200"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210400588"/>
              </p:ext>
            </p:extLst>
          </p:nvPr>
        </p:nvGraphicFramePr>
        <p:xfrm>
          <a:off x="4931344" y="4365104"/>
          <a:ext cx="4667576" cy="191912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586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0.411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xmlns=""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16213</TotalTime>
  <Words>545</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2712</cp:revision>
  <cp:lastPrinted>2021-07-01T07:38:07Z</cp:lastPrinted>
  <dcterms:created xsi:type="dcterms:W3CDTF">2018-03-27T06:03:00Z</dcterms:created>
  <dcterms:modified xsi:type="dcterms:W3CDTF">2023-02-07T06:12:11Z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