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57152618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№038 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643470" cy="2300630"/>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ақпанға</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08</a:t>
            </a:r>
            <a:r>
              <a:rPr lang="kk-KZ" alt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Солтүстік-шығыстан, шығыстн жел соғады, күші 7-12 м/с. Ауа температурасы түнде 18-20, күндіз 10-12 градус аяз болады.</a:t>
            </a: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09 ақпанға</a:t>
            </a:r>
            <a:endParaRPr lang="ru-RU" sz="1200" b="1" dirty="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08 </a:t>
            </a:r>
            <a:r>
              <a:rPr lang="kk-KZ" sz="1200" b="1" dirty="0" smtClean="0">
                <a:solidFill>
                  <a:srgbClr val="000000"/>
                </a:solidFill>
                <a:latin typeface="Times New Roman" pitchFamily="18" charset="0"/>
                <a:cs typeface="Times New Roman" pitchFamily="18" charset="0"/>
              </a:rPr>
              <a:t>ақпан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09 </a:t>
            </a:r>
            <a:r>
              <a:rPr lang="ru-RU" sz="1200" b="1" dirty="0" err="1" smtClean="0">
                <a:solidFill>
                  <a:srgbClr val="000000"/>
                </a:solidFill>
                <a:latin typeface="Times New Roman" pitchFamily="18" charset="0"/>
                <a:cs typeface="Times New Roman" pitchFamily="18" charset="0"/>
              </a:rPr>
              <a:t>ақпан 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Тұман түседі. Солтүстік-батыстан, батыстан жел 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21-23 градус аяз болады</a:t>
            </a:r>
            <a:r>
              <a:rPr lang="kk-KZ" sz="1200" dirty="0">
                <a:latin typeface="Times New Roman" pitchFamily="18" charset="0"/>
                <a:cs typeface="Times New Roman" pitchFamily="18" charset="0"/>
              </a:rPr>
              <a:t>.</a:t>
            </a:r>
            <a:r>
              <a:rPr lang="ru-RU" sz="1200" dirty="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7650243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baseline="0" dirty="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0,042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2377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0,475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115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0,575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246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0,616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ақпандағы </a:t>
            </a:r>
            <a:r>
              <a:rPr lang="ru-RU" altLang="ru-RU" sz="1200" b="1" dirty="0" err="1"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500306"/>
            <a:ext cx="464347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smtClean="0">
                <a:solidFill>
                  <a:schemeClr val="tx1"/>
                </a:solidFill>
                <a:latin typeface="Times New Roman" panose="02020603050405020304" pitchFamily="18" charset="0"/>
                <a:cs typeface="Times New Roman" panose="02020603050405020304" pitchFamily="18" charset="0"/>
              </a:rPr>
              <a:t>ақпанда </a:t>
            </a:r>
            <a:r>
              <a:rPr lang="ru-RU" sz="1200" dirty="0" err="1"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9" y="357187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Тілеубергенова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+7 (</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14178</TotalTime>
  <Words>523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2753</cp:revision>
  <cp:lastPrinted>2021-07-01T07:38:07Z</cp:lastPrinted>
  <dcterms:created xsi:type="dcterms:W3CDTF">2018-03-27T06:03:00Z</dcterms:created>
  <dcterms:modified xsi:type="dcterms:W3CDTF">2023-02-07T07:48:03Z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