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a:t>
            </a:r>
            <a:r>
              <a:rPr lang="kk-KZ" sz="1100" b="1" dirty="0" smtClean="0">
                <a:latin typeface="Times New Roman"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ru-RU" sz="1100" b="1" dirty="0" err="1" smtClean="0">
                <a:latin typeface="Times New Roman" pitchFamily="18" charset="0"/>
                <a:cs typeface="Times New Roman" pitchFamily="18" charset="0"/>
              </a:rPr>
              <a:t>ақпаң</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Түнде және таңертен тұман. Солтүстік-шығыстан жел соғады, күші 5-10 м/с. Ауа температурасы түнде 5-7 градус аяз, күндіз 1-3 градус жылы.</a:t>
            </a:r>
          </a:p>
          <a:p>
            <a:pPr algn="ctr"/>
            <a:r>
              <a:rPr lang="kk-KZ" altLang="ru-RU" sz="1200" b="1" dirty="0" smtClean="0">
                <a:latin typeface="Times New Roman" pitchFamily="18" charset="0"/>
                <a:ea typeface="Times New Roman KZ" pitchFamily="18" charset="0"/>
                <a:cs typeface="Times New Roman" pitchFamily="18" charset="0"/>
              </a:rPr>
              <a:t>09  ақпанға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08 </a:t>
            </a:r>
            <a:r>
              <a:rPr lang="ru-RU" sz="1100" b="1" dirty="0" err="1" smtClean="0">
                <a:latin typeface="Times New Roman" pitchFamily="18" charset="0"/>
                <a:ea typeface="Times New Roman KZ" pitchFamily="18" charset="0"/>
                <a:cs typeface="Times New Roman" pitchFamily="18" charset="0"/>
              </a:rPr>
              <a:t>ақпан</a:t>
            </a:r>
            <a:r>
              <a:rPr lang="kk-KZ" altLang="ru-RU" sz="1100" b="1" dirty="0" smtClean="0">
                <a:latin typeface="Times New Roman" panose="02020603050405020304" pitchFamily="18" charset="0"/>
                <a:cs typeface="Times New Roman" panose="02020603050405020304" pitchFamily="18" charset="0"/>
              </a:rPr>
              <a:t>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09 </a:t>
            </a:r>
            <a:r>
              <a:rPr lang="kk-KZ" sz="1100" b="1" dirty="0" smtClean="0">
                <a:latin typeface="Times New Roman" pitchFamily="18" charset="0"/>
                <a:ea typeface="Times New Roman KZ" pitchFamily="18" charset="0"/>
                <a:cs typeface="Times New Roman" pitchFamily="18" charset="0"/>
              </a:rPr>
              <a:t>а</a:t>
            </a:r>
            <a:r>
              <a:rPr lang="kk-KZ" sz="1100" b="1" dirty="0" smtClean="0">
                <a:latin typeface="Times New Roman KZ" pitchFamily="18" charset="0"/>
                <a:ea typeface="Times New Roman KZ" pitchFamily="18" charset="0"/>
              </a:rPr>
              <a:t>қпан</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2-7 м/с. Ауа температурасы 3-5 градус 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a:t>
            </a:r>
            <a:r>
              <a:rPr lang="kk-KZ" altLang="ru-RU" sz="1200" smtClean="0">
                <a:solidFill>
                  <a:schemeClr val="tx1"/>
                </a:solidFill>
                <a:latin typeface="Times New Roman" panose="02020603050405020304" pitchFamily="18" charset="0"/>
                <a:cs typeface="Times New Roman" panose="02020603050405020304" pitchFamily="18" charset="0"/>
              </a:rPr>
              <a:t> </a:t>
            </a:r>
            <a:r>
              <a:rPr lang="kk-KZ" altLang="ru-RU" sz="1200" smtClean="0">
                <a:solidFill>
                  <a:schemeClr val="tx1"/>
                </a:solidFill>
                <a:latin typeface="Times New Roman" panose="02020603050405020304" pitchFamily="18" charset="0"/>
                <a:cs typeface="Times New Roman" panose="02020603050405020304" pitchFamily="18" charset="0"/>
              </a:rPr>
              <a:t>ақпан</a:t>
            </a:r>
            <a:r>
              <a:rPr lang="ru-RU" sz="120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a:t>
            </a:r>
            <a:r>
              <a:rPr lang="kk-KZ" sz="1200" dirty="0" smtClean="0">
                <a:solidFill>
                  <a:schemeClr val="tx1"/>
                </a:solidFill>
                <a:latin typeface="Times New Roman" panose="02020603050405020304" pitchFamily="18" charset="0"/>
                <a:cs typeface="Times New Roman" panose="02020603050405020304" pitchFamily="18" charset="0"/>
              </a:rPr>
              <a:t> ақпанға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55520"/>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0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a:t>
                      </a:r>
                      <a:endParaRPr lang="ru-RU" sz="1000" dirty="0">
                        <a:solidFill>
                          <a:schemeClr val="tx1"/>
                        </a:solidFill>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0,2</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31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0,0</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1409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0,3</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156</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0,8</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49</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0,1</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chemeClr val="tx1"/>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chemeClr val="tx1"/>
                          </a:solidFill>
                          <a:effectLst/>
                          <a:latin typeface="Times New Roman" panose="02020603050405020304" pitchFamily="18" charset="0"/>
                        </a:rPr>
                        <a:t>0,5</a:t>
                      </a:r>
                      <a:endParaRPr lang="ru-RU" sz="1000" b="0" i="0" u="none" strike="noStrike" dirty="0">
                        <a:solidFill>
                          <a:schemeClr val="tx1"/>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21508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a:t>
            </a:r>
            <a:r>
              <a:rPr lang="ru-RU" altLang="ru-RU" sz="1400" b="1" i="1" smtClean="0">
                <a:solidFill>
                  <a:srgbClr val="000000"/>
                </a:solidFill>
                <a:latin typeface="Times New Roman" panose="02020603050405020304" pitchFamily="18" charset="0"/>
                <a:cs typeface="Times New Roman" panose="02020603050405020304" pitchFamily="18" charset="0"/>
              </a:rPr>
              <a:t>М А / Самайұлы </a:t>
            </a:r>
            <a:r>
              <a:rPr lang="ru-RU" altLang="ru-RU" sz="1400" b="1" i="1" dirty="0" smtClean="0">
                <a:solidFill>
                  <a:srgbClr val="000000"/>
                </a:solidFill>
                <a:latin typeface="Times New Roman" panose="02020603050405020304" pitchFamily="18" charset="0"/>
                <a:cs typeface="Times New Roman" panose="02020603050405020304" pitchFamily="18" charset="0"/>
              </a:rPr>
              <a:t>Т.</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14375</TotalTime>
  <Words>544</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2952</cp:revision>
  <cp:lastPrinted>2021-07-01T03:56:27Z</cp:lastPrinted>
  <dcterms:created xsi:type="dcterms:W3CDTF">2018-03-27T06:03:00Z</dcterms:created>
  <dcterms:modified xsi:type="dcterms:W3CDTF">2023-02-07T08:08:01Z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