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16955558"/>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7</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850039305"/>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9</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38</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ақпанға 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ақпаннан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жаңбыр жауады. Оңтүтік-ш</a:t>
            </a:r>
            <a:r>
              <a:rPr lang="uz-Cyrl-UZ" sz="1100" dirty="0" smtClean="0">
                <a:latin typeface="Times New Roman" pitchFamily="18" charset="0"/>
                <a:cs typeface="Times New Roman" pitchFamily="18" charset="0"/>
              </a:rPr>
              <a:t>ығыстан оңтүстік-батысқа ауысатын </a:t>
            </a:r>
            <a:r>
              <a:rPr lang="kk-KZ" sz="1100" dirty="0" smtClean="0">
                <a:latin typeface="Times New Roman" pitchFamily="18" charset="0"/>
                <a:cs typeface="Times New Roman" pitchFamily="18" charset="0"/>
              </a:rPr>
              <a:t>жел соғады, күші 8-13, таңертең және күндіз екпіні                                                            15-20 м/с. Ауа температурасы түнде 2-4, күндіз  12-14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smtClean="0">
                <a:latin typeface="Times New Roman" panose="02020603050405020304" pitchFamily="18" charset="0"/>
                <a:cs typeface="Times New Roman" panose="02020603050405020304" pitchFamily="18" charset="0"/>
              </a:rPr>
              <a:t>ақпанға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ақпаннан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09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ақпанға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кей уақытта қатты (жаңбыр, қар) жауады</a:t>
            </a:r>
            <a:r>
              <a:rPr lang="uz-Cyrl-UZ" sz="1100" dirty="0" smtClean="0">
                <a:latin typeface="Times New Roman" pitchFamily="18" charset="0"/>
                <a:cs typeface="Times New Roman" pitchFamily="18" charset="0"/>
              </a:rPr>
              <a:t>. Оңтүстік-шығыстан солтүстік-батысқа ауысатын </a:t>
            </a:r>
            <a:r>
              <a:rPr lang="kk-KZ" sz="1100" dirty="0" smtClean="0">
                <a:latin typeface="Times New Roman" pitchFamily="18" charset="0"/>
                <a:cs typeface="Times New Roman" pitchFamily="18" charset="0"/>
              </a:rPr>
              <a:t>жел соғады, күші 8-13, екпіні 17-22 м/с. Ауа температурасы  2-4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1455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ақпан</a:t>
            </a:r>
            <a:r>
              <a:rPr lang="ru-RU" sz="1200" dirty="0" smtClean="0">
                <a:solidFill>
                  <a:schemeClr val="tx1"/>
                </a:solidFill>
                <a:latin typeface="Times New Roman" panose="02020603050405020304" pitchFamily="18" charset="0"/>
                <a:cs typeface="Times New Roman" panose="02020603050405020304" pitchFamily="18" charset="0"/>
              </a:rPr>
              <a:t>, 09 </a:t>
            </a:r>
            <a:r>
              <a:rPr lang="ru-RU" sz="1200" dirty="0" err="1" smtClean="0">
                <a:solidFill>
                  <a:schemeClr val="tx1"/>
                </a:solidFill>
                <a:latin typeface="Times New Roman" panose="02020603050405020304" pitchFamily="18" charset="0"/>
                <a:cs typeface="Times New Roman" panose="02020603050405020304" pitchFamily="18" charset="0"/>
              </a:rPr>
              <a:t>ақпанға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13533</TotalTime>
  <Words>572</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2759</cp:revision>
  <cp:lastPrinted>2021-07-01T03:56:27Z</cp:lastPrinted>
  <dcterms:created xsi:type="dcterms:W3CDTF">2018-03-27T06:03:00Z</dcterms:created>
  <dcterms:modified xsi:type="dcterms:W3CDTF">2023-02-07T07:16:39Z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