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215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5692948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2260100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08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Облачно, временами небольшой снег. Ветер западный, северо-западный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20-22, днем 13-15 мороза. </a:t>
            </a:r>
          </a:p>
          <a:p>
            <a:pPr lvl="0" algn="ctr"/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09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южный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23-25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февраля, ночью 09 февраля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37125" y="3063237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19989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3260</cp:revision>
  <cp:lastPrinted>2021-11-30T05:55:24Z</cp:lastPrinted>
  <dcterms:created xsi:type="dcterms:W3CDTF">2018-03-27T06:03:00Z</dcterms:created>
  <dcterms:modified xsi:type="dcterms:W3CDTF">2023-02-07T08:20:19Z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