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7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№038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7-12 м/с. Температура воздуха ночью 18-20, днем 10-12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 21-23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239604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 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14667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2786</cp:revision>
  <cp:lastPrinted>2021-02-03T11:37:00Z</cp:lastPrinted>
  <dcterms:created xsi:type="dcterms:W3CDTF">2018-03-27T06:03:00Z</dcterms:created>
  <dcterms:modified xsi:type="dcterms:W3CDTF">2023-02-07T07:46:37Z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