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80010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-4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временами снег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туман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6182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14709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2957</cp:revision>
  <cp:lastPrinted>2023-01-18T06:16:28Z</cp:lastPrinted>
  <dcterms:created xsi:type="dcterms:W3CDTF">2018-03-27T06:03:00Z</dcterms:created>
  <dcterms:modified xsi:type="dcterms:W3CDTF">2023-02-07T06:47:24Z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