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114" d="100"/>
          <a:sy n="114" d="100"/>
        </p:scale>
        <p:origin x="-192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FFD766-3521-4252-9CF6-8A93C9D8E82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7164112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A97EC-6AC7-4E59-AF2F-950A51111E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B068-4773-48E8-834B-48D3D23101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6EBA-F283-4079-83AC-7E0E77E69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D6C83-FC6B-4887-9A52-66ECD8645B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6A15A-6CA9-435B-8EBB-063F4118CB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219EE-27EA-47CB-AEC1-9D04264DF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E6448-4DBC-4D17-9FC2-F7264E0657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1A132-9FE5-4595-8C31-8246EFE5AB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F386B-56B9-4D63-8B0A-C34A0FAA56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7E70C-3238-4E56-AB6B-09AAAE1E6B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311ED-C9C5-4AA0-95B7-C29573320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450D46F-A347-46AA-A53A-9C6AD65DFD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08 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</a:rPr>
              <a:t>07</a:t>
            </a:r>
            <a:r>
              <a:rPr lang="ru-RU" altLang="ru-RU" b="1" dirty="0">
                <a:solidFill>
                  <a:schemeClr val="tx1"/>
                </a:solidFill>
              </a:rPr>
              <a:t> февраля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</a:rPr>
              <a:t>08</a:t>
            </a:r>
            <a:r>
              <a:rPr lang="ru-RU" altLang="ru-RU" b="1" dirty="0">
                <a:solidFill>
                  <a:schemeClr val="tx1"/>
                </a:solidFill>
              </a:rPr>
              <a:t>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Временами туман. Ветер </a:t>
            </a:r>
            <a:r>
              <a:rPr lang="ru-RU" dirty="0">
                <a:solidFill>
                  <a:schemeClr val="tx1"/>
                </a:solidFill>
              </a:rPr>
              <a:t>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09 февраля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08 </a:t>
            </a:r>
            <a:r>
              <a:rPr lang="ru-RU" b="1" dirty="0">
                <a:solidFill>
                  <a:schemeClr val="tx1"/>
                </a:solidFill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февраля</a:t>
            </a: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 dirty="0">
                <a:solidFill>
                  <a:schemeClr val="tx1"/>
                </a:solidFill>
              </a:rPr>
              <a:t>. </a:t>
            </a:r>
            <a:r>
              <a:rPr lang="ru-RU" altLang="ru-RU" dirty="0" smtClean="0">
                <a:solidFill>
                  <a:schemeClr val="tx1"/>
                </a:solidFill>
              </a:rPr>
              <a:t>Временами </a:t>
            </a:r>
            <a:r>
              <a:rPr lang="ru-RU" dirty="0" smtClean="0">
                <a:solidFill>
                  <a:schemeClr val="tx1"/>
                </a:solidFill>
              </a:rPr>
              <a:t>туман, на дорогах гололедица. </a:t>
            </a:r>
            <a:r>
              <a:rPr lang="kk-KZ" altLang="ru-RU" dirty="0">
                <a:solidFill>
                  <a:schemeClr val="tx1"/>
                </a:solidFill>
              </a:rPr>
              <a:t>Ветер 0-5 м/с. Температура воздуха 1-3 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08, ночью 09 февраля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8241183"/>
              </p:ext>
            </p:extLst>
          </p:nvPr>
        </p:nvGraphicFramePr>
        <p:xfrm>
          <a:off x="4953000" y="4305300"/>
          <a:ext cx="4824413" cy="2114551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6409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Кисебаев Д.К.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15537</TotalTime>
  <Words>777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3089</cp:revision>
  <cp:lastPrinted>2021-07-01T09:11:30Z</cp:lastPrinted>
  <dcterms:created xsi:type="dcterms:W3CDTF">2018-03-27T06:03:00Z</dcterms:created>
  <dcterms:modified xsi:type="dcterms:W3CDTF">2023-02-07T06:53:08Z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