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10466086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февраля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11310764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февраля 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февраля 2023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февраля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днем дождь. Ветер юго-восточный с переходом на юго-западный 8-13, утром и днем порывы 15-20 м/с. Температура воздуха ночью 2-4, днем 12-14 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февраля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осадки, временами сильные (дождь, снег).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8-13, порывы 17-22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071678"/>
            <a:ext cx="4572032" cy="103105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февраля 2023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13126</TotalTime>
  <Words>657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2624</cp:revision>
  <cp:lastPrinted>2021-07-01T03:56:27Z</cp:lastPrinted>
  <dcterms:created xsi:type="dcterms:W3CDTF">2018-03-27T06:03:00Z</dcterms:created>
  <dcterms:modified xsi:type="dcterms:W3CDTF">2023-02-07T07:01:26Z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