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154948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en-US"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5024438" y="142852"/>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06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Оңтүстіктен,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2-4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35743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621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2756</cp:revision>
  <cp:lastPrinted>2021-07-01T03:56:27Z</cp:lastPrinted>
  <dcterms:created xsi:type="dcterms:W3CDTF">2018-03-27T06:03:00Z</dcterms:created>
  <dcterms:modified xsi:type="dcterms:W3CDTF">2023-02-06T06:42:11Z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